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4.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5.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44" r:id="rId5"/>
    <p:sldMasterId id="2147484084" r:id="rId6"/>
    <p:sldMasterId id="2147484123" r:id="rId7"/>
    <p:sldMasterId id="2147484161" r:id="rId8"/>
    <p:sldMasterId id="2147484201" r:id="rId9"/>
  </p:sldMasterIdLst>
  <p:notesMasterIdLst>
    <p:notesMasterId r:id="rId26"/>
  </p:notesMasterIdLst>
  <p:handoutMasterIdLst>
    <p:handoutMasterId r:id="rId27"/>
  </p:handoutMasterIdLst>
  <p:sldIdLst>
    <p:sldId id="256" r:id="rId10"/>
    <p:sldId id="2147375516" r:id="rId11"/>
    <p:sldId id="2147375517" r:id="rId12"/>
    <p:sldId id="2147375518" r:id="rId13"/>
    <p:sldId id="2147375520" r:id="rId14"/>
    <p:sldId id="2147375521" r:id="rId15"/>
    <p:sldId id="2147375522" r:id="rId16"/>
    <p:sldId id="2147375523" r:id="rId17"/>
    <p:sldId id="2147375524" r:id="rId18"/>
    <p:sldId id="2147375519" r:id="rId19"/>
    <p:sldId id="2147375506" r:id="rId20"/>
    <p:sldId id="2147375514" r:id="rId21"/>
    <p:sldId id="2147375490" r:id="rId22"/>
    <p:sldId id="2147375513" r:id="rId23"/>
    <p:sldId id="2147375525" r:id="rId24"/>
    <p:sldId id="2147375515" r:id="rId25"/>
  </p:sldIdLst>
  <p:sldSz cx="12192000" cy="6858000"/>
  <p:notesSz cx="6858000" cy="9144000"/>
  <p:embeddedFontLst>
    <p:embeddedFont>
      <p:font typeface="Almoni DL AAA" panose="020B0500000000020004" pitchFamily="34" charset="-79"/>
      <p:regular r:id="rId28"/>
      <p:bold r:id="rId29"/>
    </p:embeddedFont>
    <p:embeddedFont>
      <p:font typeface="Almoni DL AAA Light" panose="02000300000000020004" pitchFamily="2" charset="-79"/>
      <p:regular r:id="rId30"/>
    </p:embeddedFont>
    <p:embeddedFont>
      <p:font typeface="Almoni DL AAA Regular" panose="020B0500000000020004" pitchFamily="34" charset="-79"/>
      <p:regular r:id="rId31"/>
      <p:bold r:id="rId32"/>
    </p:embeddedFont>
    <p:embeddedFont>
      <p:font typeface="Almoni Tzar ML v5 AAA" panose="00000506000000000000" pitchFamily="50" charset="-79"/>
      <p:regular r:id="rId33"/>
      <p:bold r:id="rId34"/>
    </p:embeddedFont>
    <p:embeddedFont>
      <p:font typeface="AlmoniDLAAA-Black" panose="020B0A00000000020004" pitchFamily="34" charset="-79"/>
      <p:bold r:id="rId35"/>
    </p:embeddedFont>
    <p:embeddedFont>
      <p:font typeface="KPMG Bold" panose="020B0803030202040204" pitchFamily="34" charset="0"/>
      <p:bold r:id="rId36"/>
      <p:italic r:id="rId37"/>
      <p:boldItalic r:id="rId38"/>
    </p:embeddedFont>
  </p:embeddedFontLst>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e, Catherine" initials="WC" lastIdx="18" clrIdx="0">
    <p:extLst>
      <p:ext uri="{19B8F6BF-5375-455C-9EA6-DF929625EA0E}">
        <p15:presenceInfo xmlns:p15="http://schemas.microsoft.com/office/powerpoint/2012/main" userId="S::cjwhite@kpmg.ca::0dea3d63-dcad-4748-a310-11ef28cac8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9E2"/>
    <a:srgbClr val="C9D3EE"/>
    <a:srgbClr val="CAF2FF"/>
    <a:srgbClr val="7213EA"/>
    <a:srgbClr val="6BA1FF"/>
    <a:srgbClr val="FD349C"/>
    <a:srgbClr val="C7A0F7"/>
    <a:srgbClr val="00B8F5"/>
    <a:srgbClr val="00338D"/>
    <a:srgbClr val="ACEA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02" autoAdjust="0"/>
    <p:restoredTop sz="92009" autoAdjust="0"/>
  </p:normalViewPr>
  <p:slideViewPr>
    <p:cSldViewPr snapToGrid="0" showGuides="1">
      <p:cViewPr varScale="1">
        <p:scale>
          <a:sx n="101" d="100"/>
          <a:sy n="101" d="100"/>
        </p:scale>
        <p:origin x="1104" y="108"/>
      </p:cViewPr>
      <p:guideLst>
        <p:guide orient="horz" pos="3192"/>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7" d="100"/>
        <a:sy n="97" d="100"/>
      </p:scale>
      <p:origin x="0" y="0"/>
    </p:cViewPr>
  </p:sorterViewPr>
  <p:notesViewPr>
    <p:cSldViewPr snapToGrid="0" showGuides="1">
      <p:cViewPr varScale="1">
        <p:scale>
          <a:sx n="120" d="100"/>
          <a:sy n="120" d="100"/>
        </p:scale>
        <p:origin x="4962"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9" Type="http://schemas.openxmlformats.org/officeDocument/2006/relationships/tags" Target="tags/tag1.xml"/><Relationship Id="rId21" Type="http://schemas.openxmlformats.org/officeDocument/2006/relationships/slide" Target="slides/slide12.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6.fntdata"/><Relationship Id="rId38"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54D5F6-3183-428A-85C8-51C26DD4B5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Arial" panose="020B0604020202020204" pitchFamily="34" charset="0"/>
            </a:endParaRPr>
          </a:p>
        </p:txBody>
      </p:sp>
      <p:sp>
        <p:nvSpPr>
          <p:cNvPr id="3" name="Date Placeholder 2">
            <a:extLst>
              <a:ext uri="{FF2B5EF4-FFF2-40B4-BE49-F238E27FC236}">
                <a16:creationId xmlns:a16="http://schemas.microsoft.com/office/drawing/2014/main" id="{F1608F93-CC89-4063-A187-7B1597877F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ABA84C-EC3E-4598-9C4D-8CE1D2A956F5}" type="datetimeFigureOut">
              <a:rPr lang="en-GB" smtClean="0">
                <a:latin typeface="Arial" panose="020B0604020202020204" pitchFamily="34" charset="0"/>
              </a:rPr>
              <a:t>20/12/2023</a:t>
            </a:fld>
            <a:endParaRPr lang="en-GB" dirty="0">
              <a:latin typeface="Arial" panose="020B0604020202020204" pitchFamily="34" charset="0"/>
            </a:endParaRPr>
          </a:p>
        </p:txBody>
      </p:sp>
      <p:sp>
        <p:nvSpPr>
          <p:cNvPr id="4" name="Footer Placeholder 3">
            <a:extLst>
              <a:ext uri="{FF2B5EF4-FFF2-40B4-BE49-F238E27FC236}">
                <a16:creationId xmlns:a16="http://schemas.microsoft.com/office/drawing/2014/main" id="{EE24D309-D941-4AA7-AD70-D334F1D592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Arial" panose="020B0604020202020204" pitchFamily="34" charset="0"/>
            </a:endParaRPr>
          </a:p>
        </p:txBody>
      </p:sp>
      <p:sp>
        <p:nvSpPr>
          <p:cNvPr id="5" name="Slide Number Placeholder 4">
            <a:extLst>
              <a:ext uri="{FF2B5EF4-FFF2-40B4-BE49-F238E27FC236}">
                <a16:creationId xmlns:a16="http://schemas.microsoft.com/office/drawing/2014/main" id="{B1E99044-B362-4E47-A054-164531AC8F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C0F9D0-9E03-483D-AC3B-FCB5CBA393CA}"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375430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C57A4BF-14E0-48E2-B42F-B29D277000AB}" type="datetimeFigureOut">
              <a:rPr lang="en-GB" smtClean="0"/>
              <a:pPr/>
              <a:t>20/12/2023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9B5D948F-A673-4DC7-A0E9-FA274EAF3634}" type="slidenum">
              <a:rPr lang="en-GB" smtClean="0"/>
              <a:pPr/>
              <a:t>‹#›</a:t>
            </a:fld>
            <a:endParaRPr lang="en-GB" dirty="0"/>
          </a:p>
        </p:txBody>
      </p:sp>
    </p:spTree>
    <p:extLst>
      <p:ext uri="{BB962C8B-B14F-4D97-AF65-F5344CB8AC3E}">
        <p14:creationId xmlns:p14="http://schemas.microsoft.com/office/powerpoint/2010/main" val="349130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114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מירי – אז אפשר לצפות את המשבר הבא? </a:t>
            </a:r>
          </a:p>
          <a:p>
            <a:pPr algn="r" rtl="1"/>
            <a:r>
              <a:rPr lang="he-IL" dirty="0"/>
              <a:t>מירי – איך בכל זאת נערך מבחינה פיננסית?</a:t>
            </a:r>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2</a:t>
            </a:fld>
            <a:endParaRPr lang="en-GB" dirty="0"/>
          </a:p>
        </p:txBody>
      </p:sp>
    </p:spTree>
    <p:extLst>
      <p:ext uri="{BB962C8B-B14F-4D97-AF65-F5344CB8AC3E}">
        <p14:creationId xmlns:p14="http://schemas.microsoft.com/office/powerpoint/2010/main" val="2695944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מירי – אז בוא ניתן כמה טיפים, או דרכים להתנהל נכון ומראש, כדי לא להגיע למצב שבו אנחנו פועלים רק מתוך משבר.</a:t>
            </a:r>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3</a:t>
            </a:fld>
            <a:endParaRPr lang="en-GB" dirty="0"/>
          </a:p>
        </p:txBody>
      </p:sp>
    </p:spTree>
    <p:extLst>
      <p:ext uri="{BB962C8B-B14F-4D97-AF65-F5344CB8AC3E}">
        <p14:creationId xmlns:p14="http://schemas.microsoft.com/office/powerpoint/2010/main" val="1302351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מירי – בלתי צפוי הוא צפוי ביותר כמו שראינו בפתיח, בשקף המשברים.</a:t>
            </a:r>
          </a:p>
          <a:p>
            <a:pPr algn="r" rtl="1"/>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5</a:t>
            </a:fld>
            <a:endParaRPr lang="en-GB" dirty="0"/>
          </a:p>
        </p:txBody>
      </p:sp>
    </p:spTree>
    <p:extLst>
      <p:ext uri="{BB962C8B-B14F-4D97-AF65-F5344CB8AC3E}">
        <p14:creationId xmlns:p14="http://schemas.microsoft.com/office/powerpoint/2010/main" val="1307834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4529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spcBef>
                <a:spcPts val="300"/>
              </a:spcBef>
              <a:spcAft>
                <a:spcPts val="200"/>
              </a:spcAft>
              <a:buClr>
                <a:srgbClr val="1E49E2"/>
              </a:buClr>
              <a:buSzPct val="120000"/>
              <a:buFont typeface="Arial" panose="020B0604020202020204" pitchFamily="34" charset="0"/>
              <a:buChar char="•"/>
              <a:defRPr/>
            </a:pPr>
            <a:r>
              <a:rPr lang="he-IL" sz="1200" dirty="0">
                <a:solidFill>
                  <a:srgbClr val="00338D"/>
                </a:solidFill>
                <a:latin typeface="Almoni DL AAA" panose="020B0500000000020004" pitchFamily="34" charset="-79"/>
                <a:cs typeface="Almoni DL AAA" panose="020B0500000000020004" pitchFamily="34" charset="-79"/>
              </a:rPr>
              <a:t>בין היתר קרן היסוד– סיוע כלכלי לבחינת מדיניות ההשקעות של הקרנות הצמיתות, בחינת נהלי הסיכונים ונהלי העבודה בבחינת ההשקעות השונות וניהול הכספים בקרן. במהלך העבודה נבחנו עקרונות השיווק הבינלאומי של מדיניות ההשקעה, על מנת למשוך תורמים יהודים מחו"ל ולשווק את מטרות הארגון באופן אופטימלי.</a:t>
            </a:r>
          </a:p>
          <a:p>
            <a:pPr marL="171450" indent="-171450" algn="r" rtl="1">
              <a:spcBef>
                <a:spcPts val="300"/>
              </a:spcBef>
              <a:spcAft>
                <a:spcPts val="200"/>
              </a:spcAft>
              <a:buClr>
                <a:srgbClr val="1E49E2"/>
              </a:buClr>
              <a:buSzPct val="120000"/>
              <a:buFont typeface="Arial" panose="020B0604020202020204" pitchFamily="34" charset="0"/>
              <a:buChar char="•"/>
              <a:defRPr/>
            </a:pPr>
            <a:r>
              <a:rPr kumimoji="0" lang="he-IL" sz="1200" b="0" i="0" u="none" strike="noStrike" kern="1200" cap="none" spc="0" normalizeH="0" baseline="0" noProof="0" dirty="0">
                <a:ln>
                  <a:noFill/>
                </a:ln>
                <a:solidFill>
                  <a:srgbClr val="00338D"/>
                </a:solidFill>
                <a:effectLst/>
                <a:uLnTx/>
                <a:uFillTx/>
                <a:latin typeface="Almoni DL AAA" panose="020B0500000000020004" pitchFamily="34" charset="-79"/>
                <a:ea typeface="+mn-ea"/>
                <a:cs typeface="Almoni DL AAA" panose="020B0500000000020004" pitchFamily="34" charset="-79"/>
              </a:rPr>
              <a:t>קרן קיימת לישראל– שירות ייעוץ אסטרטגי שיווקי, אשר כלל: ניתוח של תחום הפקות הסרטים והטלוויזיה הבינלאומיות, ניתוח של הטבות המס והתמריצים הממשלתיים הנהוגים בקרב המדינות המובילות בעולם ושהינם רלוונטיים לתחום ההפקות הבינלאומיות אל מול אלה המוצעים בישראל וכן ניתוח של ההשפעות האפשריות של גידול במספר ההפקות הבינלאומיות על הכלכלה בישראל.</a:t>
            </a:r>
            <a:endParaRPr lang="he-IL" sz="1200" dirty="0">
              <a:solidFill>
                <a:srgbClr val="00338D"/>
              </a:solidFill>
              <a:latin typeface="Almoni DL AAA" panose="020B0500000000020004" pitchFamily="34" charset="-79"/>
              <a:cs typeface="Almoni DL AAA" panose="020B0500000000020004" pitchFamily="34" charset="-79"/>
            </a:endParaRPr>
          </a:p>
          <a:p>
            <a:pPr marL="171450" marR="0" lvl="0" indent="-171450" algn="r" defTabSz="914400" rtl="1" eaLnBrk="1" fontAlgn="auto" latinLnBrk="0" hangingPunct="1">
              <a:lnSpc>
                <a:spcPct val="100000"/>
              </a:lnSpc>
              <a:spcBef>
                <a:spcPts val="300"/>
              </a:spcBef>
              <a:spcAft>
                <a:spcPts val="200"/>
              </a:spcAft>
              <a:buClr>
                <a:srgbClr val="1E49E2"/>
              </a:buClr>
              <a:buSzPct val="120000"/>
              <a:buFont typeface="Arial" panose="020B0604020202020204" pitchFamily="34" charset="0"/>
              <a:buChar char="•"/>
              <a:tabLst/>
              <a:defRPr/>
            </a:pPr>
            <a:r>
              <a:rPr lang="he-IL" sz="1200" dirty="0">
                <a:solidFill>
                  <a:srgbClr val="00338D"/>
                </a:solidFill>
                <a:latin typeface="Almoni DL AAA" panose="020B0500000000020004" pitchFamily="34" charset="-79"/>
                <a:cs typeface="Almoni DL AAA" panose="020B0500000000020004" pitchFamily="34" charset="-79"/>
              </a:rPr>
              <a:t>טכניון– סיוע בקבלת החלטה בנוגע לאופן הקמת מעונות, במבנה </a:t>
            </a:r>
            <a:r>
              <a:rPr lang="en-US" sz="1200" dirty="0">
                <a:solidFill>
                  <a:srgbClr val="00338D"/>
                </a:solidFill>
                <a:latin typeface="Almoni DL AAA" panose="020B0500000000020004" pitchFamily="34" charset="-79"/>
                <a:cs typeface="Almoni DL AAA" panose="020B0500000000020004" pitchFamily="34" charset="-79"/>
              </a:rPr>
              <a:t> BOT</a:t>
            </a:r>
            <a:r>
              <a:rPr lang="he-IL" sz="1200" dirty="0">
                <a:solidFill>
                  <a:srgbClr val="00338D"/>
                </a:solidFill>
                <a:latin typeface="Almoni DL AAA" panose="020B0500000000020004" pitchFamily="34" charset="-79"/>
                <a:cs typeface="Almoni DL AAA" panose="020B0500000000020004" pitchFamily="34" charset="-79"/>
              </a:rPr>
              <a:t>או הקמה עצמית, לרבות בניית מודל פיננסי לכל אחת מהאפשרויות ובניית כלים תומכי החלטה.</a:t>
            </a:r>
          </a:p>
          <a:p>
            <a:pPr marL="171450" marR="0" lvl="0" indent="-171450" algn="r" defTabSz="914400" rtl="1" eaLnBrk="1" fontAlgn="auto" latinLnBrk="0" hangingPunct="1">
              <a:lnSpc>
                <a:spcPct val="100000"/>
              </a:lnSpc>
              <a:spcBef>
                <a:spcPts val="300"/>
              </a:spcBef>
              <a:spcAft>
                <a:spcPts val="200"/>
              </a:spcAft>
              <a:buClr>
                <a:srgbClr val="1E49E2"/>
              </a:buClr>
              <a:buSzPct val="120000"/>
              <a:buFont typeface="Arial" panose="020B0604020202020204" pitchFamily="34" charset="0"/>
              <a:buChar char="•"/>
              <a:tabLst/>
              <a:defRPr/>
            </a:pPr>
            <a:r>
              <a:rPr lang="he-IL" sz="1200" dirty="0">
                <a:solidFill>
                  <a:srgbClr val="00338D"/>
                </a:solidFill>
                <a:latin typeface="Almoni DL AAA" panose="020B0500000000020004" pitchFamily="34" charset="-79"/>
                <a:cs typeface="Almoni DL AAA" panose="020B0500000000020004" pitchFamily="34" charset="-79"/>
              </a:rPr>
              <a:t>הספרייה הלאומית- הכנת תוכנית עסקית אשר כללה בין היתר ניתוח תקציב ההכנסות והעלויות החזויות למבנה החדש</a:t>
            </a:r>
          </a:p>
          <a:p>
            <a:endParaRPr lang="he-IL" dirty="0"/>
          </a:p>
          <a:p>
            <a:endParaRPr lang="he-IL" dirty="0"/>
          </a:p>
          <a:p>
            <a:pPr marL="171450" lvl="1" indent="-171450" algn="r" rtl="1" eaLnBrk="0" hangingPunct="0">
              <a:spcBef>
                <a:spcPts val="200"/>
              </a:spcBef>
              <a:buClr>
                <a:srgbClr val="00B0F0"/>
              </a:buClr>
              <a:buSzPct val="100000"/>
              <a:buFont typeface="Arial" panose="020B0604020202020204" pitchFamily="34" charset="0"/>
              <a:buChar char="•"/>
              <a:defRPr/>
            </a:pPr>
            <a:r>
              <a:rPr lang="he-IL" sz="1200" dirty="0">
                <a:solidFill>
                  <a:srgbClr val="002F86"/>
                </a:solidFill>
                <a:latin typeface="Almoni DL AAA" panose="020B0500000000020004" pitchFamily="34" charset="-79"/>
                <a:cs typeface="Almoni DL AAA" panose="020B0500000000020004" pitchFamily="34" charset="-79"/>
              </a:rPr>
              <a:t>ייעוץ בהקשר של נהלים ובקרות בתהליכים עסקיים</a:t>
            </a:r>
          </a:p>
          <a:p>
            <a:pPr marL="171450" lvl="1" indent="-171450" algn="r" rtl="1" eaLnBrk="0" hangingPunct="0">
              <a:spcBef>
                <a:spcPts val="200"/>
              </a:spcBef>
              <a:buClr>
                <a:srgbClr val="00B0F0"/>
              </a:buClr>
              <a:buSzPct val="100000"/>
              <a:buFont typeface="Arial" panose="020B0604020202020204" pitchFamily="34" charset="0"/>
              <a:buChar char="•"/>
              <a:defRPr/>
            </a:pPr>
            <a:r>
              <a:rPr lang="he-IL" sz="1200" dirty="0">
                <a:solidFill>
                  <a:srgbClr val="002F86"/>
                </a:solidFill>
                <a:latin typeface="Almoni DL AAA" panose="020B0500000000020004" pitchFamily="34" charset="-79"/>
                <a:cs typeface="Almoni DL AAA" panose="020B0500000000020004" pitchFamily="34" charset="-79"/>
              </a:rPr>
              <a:t>ייעוץ בנוגע לסוגיות </a:t>
            </a:r>
            <a:r>
              <a:rPr lang="he-IL" sz="1200" dirty="0" err="1">
                <a:solidFill>
                  <a:srgbClr val="002F86"/>
                </a:solidFill>
                <a:latin typeface="Almoni DL AAA" panose="020B0500000000020004" pitchFamily="34" charset="-79"/>
                <a:cs typeface="Almoni DL AAA" panose="020B0500000000020004" pitchFamily="34" charset="-79"/>
              </a:rPr>
              <a:t>מיסויות</a:t>
            </a:r>
            <a:r>
              <a:rPr lang="he-IL" sz="1200" dirty="0">
                <a:solidFill>
                  <a:srgbClr val="002F86"/>
                </a:solidFill>
                <a:latin typeface="Almoni DL AAA" panose="020B0500000000020004" pitchFamily="34" charset="-79"/>
                <a:cs typeface="Almoni DL AAA" panose="020B0500000000020004" pitchFamily="34" charset="-79"/>
              </a:rPr>
              <a:t>, חשבונאיות, רגולטוריות ואחרות</a:t>
            </a:r>
          </a:p>
          <a:p>
            <a:pPr marL="171450" lvl="1" indent="-171450" algn="r" rtl="1" eaLnBrk="0" hangingPunct="0">
              <a:spcBef>
                <a:spcPts val="200"/>
              </a:spcBef>
              <a:buClr>
                <a:srgbClr val="00B0F0"/>
              </a:buClr>
              <a:buSzPct val="100000"/>
              <a:buFont typeface="Arial" panose="020B0604020202020204" pitchFamily="34" charset="0"/>
              <a:buChar char="•"/>
              <a:defRPr/>
            </a:pPr>
            <a:r>
              <a:rPr lang="he-IL" sz="1200" dirty="0">
                <a:solidFill>
                  <a:srgbClr val="002F86"/>
                </a:solidFill>
                <a:latin typeface="Almoni DL AAA" panose="020B0500000000020004" pitchFamily="34" charset="-79"/>
                <a:cs typeface="Almoni DL AAA" panose="020B0500000000020004" pitchFamily="34" charset="-79"/>
              </a:rPr>
              <a:t>ייעוץ בהקשר של מגזרי פעילות ומודלים להעמסת עלויות</a:t>
            </a:r>
          </a:p>
          <a:p>
            <a:pPr marL="171450" lvl="1" indent="-171450" algn="r" rtl="1" eaLnBrk="0" hangingPunct="0">
              <a:spcBef>
                <a:spcPts val="200"/>
              </a:spcBef>
              <a:buClr>
                <a:srgbClr val="00B0F0"/>
              </a:buClr>
              <a:buSzPct val="100000"/>
              <a:buFont typeface="Arial" panose="020B0604020202020204" pitchFamily="34" charset="0"/>
              <a:buChar char="•"/>
              <a:defRPr/>
            </a:pPr>
            <a:r>
              <a:rPr lang="he-IL" sz="1200" dirty="0">
                <a:solidFill>
                  <a:srgbClr val="002F86"/>
                </a:solidFill>
                <a:latin typeface="Almoni DL AAA" panose="020B0500000000020004" pitchFamily="34" charset="-79"/>
                <a:cs typeface="Almoni DL AAA" panose="020B0500000000020004" pitchFamily="34" charset="-79"/>
              </a:rPr>
              <a:t>בדיקת נאותות פיננסית בהקשר של מיזוג בין שני גופים ללא כוונת רווח</a:t>
            </a:r>
          </a:p>
          <a:p>
            <a:pPr marL="171450" lvl="1" indent="-171450" algn="r" rtl="1" eaLnBrk="0" hangingPunct="0">
              <a:spcBef>
                <a:spcPts val="200"/>
              </a:spcBef>
              <a:buClr>
                <a:srgbClr val="00B0F0"/>
              </a:buClr>
              <a:buSzPct val="100000"/>
              <a:buFont typeface="Arial" panose="020B0604020202020204" pitchFamily="34" charset="0"/>
              <a:buChar char="•"/>
              <a:defRPr/>
            </a:pPr>
            <a:r>
              <a:rPr lang="he-IL" sz="1200" dirty="0">
                <a:solidFill>
                  <a:srgbClr val="002F86"/>
                </a:solidFill>
                <a:latin typeface="Almoni DL AAA" panose="020B0500000000020004" pitchFamily="34" charset="-79"/>
                <a:cs typeface="Almoni DL AAA" panose="020B0500000000020004" pitchFamily="34" charset="-79"/>
              </a:rPr>
              <a:t>תמחור פרוצדורות ופעילויות </a:t>
            </a:r>
          </a:p>
          <a:p>
            <a:pPr marL="171450" lvl="1" indent="-171450" algn="r" rtl="1" eaLnBrk="0" hangingPunct="0">
              <a:spcBef>
                <a:spcPts val="200"/>
              </a:spcBef>
              <a:spcAft>
                <a:spcPts val="356"/>
              </a:spcAft>
              <a:buClr>
                <a:srgbClr val="00B0F0"/>
              </a:buClr>
              <a:buSzPct val="100000"/>
              <a:buFont typeface="Arial" panose="020B0604020202020204" pitchFamily="34" charset="0"/>
              <a:buChar char="•"/>
              <a:defRPr/>
            </a:pPr>
            <a:r>
              <a:rPr lang="he-IL" sz="1200" dirty="0">
                <a:solidFill>
                  <a:srgbClr val="002F86"/>
                </a:solidFill>
                <a:latin typeface="Almoni DL AAA" panose="020B0500000000020004" pitchFamily="34" charset="-79"/>
                <a:cs typeface="Almoni DL AAA" panose="020B0500000000020004" pitchFamily="34" charset="-79"/>
              </a:rPr>
              <a:t>ליווי בתי חולים בהטמעת דיווח כספי בהתאם לכללי חשבונאות מקובלים </a:t>
            </a:r>
          </a:p>
          <a:p>
            <a:pPr marL="0" lvl="1" indent="-203473" algn="r" rtl="1" eaLnBrk="0" hangingPunct="0">
              <a:spcBef>
                <a:spcPts val="356"/>
              </a:spcBef>
              <a:spcAft>
                <a:spcPts val="356"/>
              </a:spcAft>
              <a:buClr>
                <a:srgbClr val="00B0F0"/>
              </a:buClr>
              <a:buSzPct val="125000"/>
              <a:defRPr/>
            </a:pPr>
            <a:r>
              <a:rPr lang="he-IL" sz="1200" dirty="0">
                <a:solidFill>
                  <a:srgbClr val="00338D"/>
                </a:solidFill>
                <a:latin typeface="Almoni DL AAA" pitchFamily="34" charset="-79"/>
                <a:cs typeface="Almoni DL AAA" pitchFamily="34" charset="-79"/>
              </a:rPr>
              <a:t>בין לקוחותיה: אוניברסיטת תל אביב, האוניברסיטה העברית, מכון ויצמן למדע, אוניברסיטת בר אילן, הסתדרות מדיצינית הדסה, בית חולים </a:t>
            </a:r>
            <a:r>
              <a:rPr lang="he-IL" sz="1200" dirty="0" err="1">
                <a:solidFill>
                  <a:srgbClr val="00338D"/>
                </a:solidFill>
                <a:latin typeface="Almoni DL AAA" pitchFamily="34" charset="-79"/>
                <a:cs typeface="Almoni DL AAA" pitchFamily="34" charset="-79"/>
              </a:rPr>
              <a:t>א.מ.מ.ס</a:t>
            </a:r>
            <a:r>
              <a:rPr lang="he-IL" sz="1200" dirty="0">
                <a:solidFill>
                  <a:srgbClr val="00338D"/>
                </a:solidFill>
                <a:latin typeface="Almoni DL AAA" pitchFamily="34" charset="-79"/>
                <a:cs typeface="Almoni DL AAA" pitchFamily="34" charset="-79"/>
              </a:rPr>
              <a:t> נצרת, הרשות לפיתוח ירושלים, </a:t>
            </a:r>
            <a:r>
              <a:rPr lang="he-IL" sz="1200" dirty="0" err="1">
                <a:solidFill>
                  <a:srgbClr val="00338D"/>
                </a:solidFill>
                <a:latin typeface="Almoni DL AAA" pitchFamily="34" charset="-79"/>
                <a:cs typeface="Almoni DL AAA" pitchFamily="34" charset="-79"/>
              </a:rPr>
              <a:t>איסכור</a:t>
            </a:r>
            <a:r>
              <a:rPr lang="he-IL" sz="1200" dirty="0">
                <a:solidFill>
                  <a:srgbClr val="00338D"/>
                </a:solidFill>
                <a:latin typeface="Almoni DL AAA" pitchFamily="34" charset="-79"/>
                <a:cs typeface="Almoni DL AAA" pitchFamily="34" charset="-79"/>
              </a:rPr>
              <a:t> מתכות ופלדות, </a:t>
            </a:r>
            <a:r>
              <a:rPr lang="he-IL" sz="1200" dirty="0" err="1">
                <a:solidFill>
                  <a:srgbClr val="00338D"/>
                </a:solidFill>
                <a:latin typeface="Almoni DL AAA" pitchFamily="34" charset="-79"/>
                <a:cs typeface="Almoni DL AAA" pitchFamily="34" charset="-79"/>
              </a:rPr>
              <a:t>דנשר</a:t>
            </a:r>
            <a:r>
              <a:rPr lang="he-IL" sz="1200" dirty="0">
                <a:solidFill>
                  <a:srgbClr val="00338D"/>
                </a:solidFill>
                <a:latin typeface="Almoni DL AAA" pitchFamily="34" charset="-79"/>
                <a:cs typeface="Almoni DL AAA" pitchFamily="34" charset="-79"/>
              </a:rPr>
              <a:t> (1963) , רשות השידור (בפירוק) ועוד.</a:t>
            </a:r>
          </a:p>
          <a:p>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12</a:t>
            </a:fld>
            <a:endParaRPr lang="en-GB" dirty="0"/>
          </a:p>
        </p:txBody>
      </p:sp>
    </p:spTree>
    <p:extLst>
      <p:ext uri="{BB962C8B-B14F-4D97-AF65-F5344CB8AC3E}">
        <p14:creationId xmlns:p14="http://schemas.microsoft.com/office/powerpoint/2010/main" val="2935503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4.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4843514"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5119879" y="1759937"/>
            <a:ext cx="5765982" cy="2903488"/>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p:ph type="body" sz="quarter" idx="11" hasCustomPrompt="1"/>
          </p:nvPr>
        </p:nvSpPr>
        <p:spPr>
          <a:xfrm>
            <a:off x="5119879"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308746282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hasCustomPrompt="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5413" y="464195"/>
            <a:ext cx="914400" cy="368346"/>
          </a:xfrm>
          <a:prstGeom prst="rect">
            <a:avLst/>
          </a:prstGeom>
        </p:spPr>
      </p:pic>
    </p:spTree>
    <p:extLst>
      <p:ext uri="{BB962C8B-B14F-4D97-AF65-F5344CB8AC3E}">
        <p14:creationId xmlns:p14="http://schemas.microsoft.com/office/powerpoint/2010/main" val="239089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3593775"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6184350"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8774926"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DE70D7C0-6953-439A-A54E-CED56520F828}"/>
              </a:ext>
            </a:extLst>
          </p:cNvPr>
          <p:cNvSpPr>
            <a:spLocks noGrp="1"/>
          </p:cNvSpPr>
          <p:nvPr>
            <p:ph type="title" hasCustomPrompt="1"/>
          </p:nvPr>
        </p:nvSpPr>
        <p:spPr/>
        <p:txBody>
          <a:bodyPr/>
          <a:lstStyle/>
          <a:p>
            <a:r>
              <a:rPr lang="he-IL" dirty="0"/>
              <a:t>הקליקו כאן לעריכת תיבת הטקסט</a:t>
            </a:r>
            <a:endParaRPr lang="en-GB" dirty="0"/>
          </a:p>
        </p:txBody>
      </p:sp>
      <p:sp>
        <p:nvSpPr>
          <p:cNvPr id="11" name="Text Placeholder 12">
            <a:extLst>
              <a:ext uri="{FF2B5EF4-FFF2-40B4-BE49-F238E27FC236}">
                <a16:creationId xmlns:a16="http://schemas.microsoft.com/office/drawing/2014/main" id="{D556B9B4-0DC6-BF46-3CCB-4210704C45E0}"/>
              </a:ext>
            </a:extLst>
          </p:cNvPr>
          <p:cNvSpPr>
            <a:spLocks noGrp="1"/>
          </p:cNvSpPr>
          <p:nvPr>
            <p:ph type="body" sz="quarter" idx="18" hasCustomPrompt="1"/>
          </p:nvPr>
        </p:nvSpPr>
        <p:spPr>
          <a:xfrm flipH="1">
            <a:off x="821995"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2" name="Text Placeholder 12">
            <a:extLst>
              <a:ext uri="{FF2B5EF4-FFF2-40B4-BE49-F238E27FC236}">
                <a16:creationId xmlns:a16="http://schemas.microsoft.com/office/drawing/2014/main" id="{3B5ED826-0BB2-E3D4-1341-ED69A99CBE4E}"/>
              </a:ext>
            </a:extLst>
          </p:cNvPr>
          <p:cNvSpPr>
            <a:spLocks noGrp="1"/>
          </p:cNvSpPr>
          <p:nvPr>
            <p:ph type="body" sz="quarter" idx="19" hasCustomPrompt="1"/>
          </p:nvPr>
        </p:nvSpPr>
        <p:spPr>
          <a:xfrm flipH="1">
            <a:off x="3404325"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E7850BFE-A017-1C08-FC32-3ED74936451D}"/>
              </a:ext>
            </a:extLst>
          </p:cNvPr>
          <p:cNvSpPr>
            <a:spLocks noGrp="1"/>
          </p:cNvSpPr>
          <p:nvPr>
            <p:ph type="body" sz="quarter" idx="20" hasCustomPrompt="1"/>
          </p:nvPr>
        </p:nvSpPr>
        <p:spPr>
          <a:xfrm flipH="1">
            <a:off x="6000347"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8" name="Text Placeholder 12">
            <a:extLst>
              <a:ext uri="{FF2B5EF4-FFF2-40B4-BE49-F238E27FC236}">
                <a16:creationId xmlns:a16="http://schemas.microsoft.com/office/drawing/2014/main" id="{C46E5D49-1A43-22B8-6FA8-71458DD807EF}"/>
              </a:ext>
            </a:extLst>
          </p:cNvPr>
          <p:cNvSpPr>
            <a:spLocks noGrp="1"/>
          </p:cNvSpPr>
          <p:nvPr>
            <p:ph type="body" sz="quarter" idx="21" hasCustomPrompt="1"/>
          </p:nvPr>
        </p:nvSpPr>
        <p:spPr>
          <a:xfrm flipH="1">
            <a:off x="8590922"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Tree>
    <p:extLst>
      <p:ext uri="{BB962C8B-B14F-4D97-AF65-F5344CB8AC3E}">
        <p14:creationId xmlns:p14="http://schemas.microsoft.com/office/powerpoint/2010/main" val="7737558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hasCustomPrompt="1"/>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hasCustomPrompt="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hasCustomPrompt="1"/>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hasCustomPrompt="1"/>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9890D0D6-CEB9-47AA-B0BF-EB213FE3B803}"/>
              </a:ext>
            </a:extLst>
          </p:cNvPr>
          <p:cNvSpPr>
            <a:spLocks noGrp="1"/>
          </p:cNvSpPr>
          <p:nvPr>
            <p:ph type="title" hasCustomPrompt="1"/>
          </p:nvPr>
        </p:nvSpPr>
        <p:spPr/>
        <p:txBody>
          <a:bodyPr/>
          <a:lstStyle>
            <a:lvl1pPr>
              <a:defRPr>
                <a:solidFill>
                  <a:schemeClr val="accent1"/>
                </a:solidFill>
              </a:defRPr>
            </a:lvl1pPr>
          </a:lstStyle>
          <a:p>
            <a:r>
              <a:rPr lang="he-IL" dirty="0"/>
              <a:t>הקליקו כאן לעריכת תיבת הטקסט</a:t>
            </a:r>
            <a:endParaRPr lang="en-GB" dirty="0"/>
          </a:p>
        </p:txBody>
      </p:sp>
      <p:sp>
        <p:nvSpPr>
          <p:cNvPr id="13" name="Text Placeholder 12">
            <a:extLst>
              <a:ext uri="{FF2B5EF4-FFF2-40B4-BE49-F238E27FC236}">
                <a16:creationId xmlns:a16="http://schemas.microsoft.com/office/drawing/2014/main" id="{A8E480B8-F9DC-C1DB-0EF7-EF7E8A8EAAC7}"/>
              </a:ext>
            </a:extLst>
          </p:cNvPr>
          <p:cNvSpPr>
            <a:spLocks noGrp="1"/>
          </p:cNvSpPr>
          <p:nvPr>
            <p:ph type="body" sz="quarter" idx="18" hasCustomPrompt="1"/>
          </p:nvPr>
        </p:nvSpPr>
        <p:spPr>
          <a:xfrm flipH="1">
            <a:off x="821995"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5" name="Text Placeholder 12">
            <a:extLst>
              <a:ext uri="{FF2B5EF4-FFF2-40B4-BE49-F238E27FC236}">
                <a16:creationId xmlns:a16="http://schemas.microsoft.com/office/drawing/2014/main" id="{18391007-87AF-04F5-EDBF-BB1C97B95058}"/>
              </a:ext>
            </a:extLst>
          </p:cNvPr>
          <p:cNvSpPr>
            <a:spLocks noGrp="1"/>
          </p:cNvSpPr>
          <p:nvPr>
            <p:ph type="body" sz="quarter" idx="19" hasCustomPrompt="1"/>
          </p:nvPr>
        </p:nvSpPr>
        <p:spPr>
          <a:xfrm flipH="1">
            <a:off x="3404325"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6" name="Text Placeholder 12">
            <a:extLst>
              <a:ext uri="{FF2B5EF4-FFF2-40B4-BE49-F238E27FC236}">
                <a16:creationId xmlns:a16="http://schemas.microsoft.com/office/drawing/2014/main" id="{7D992CF3-FE89-351A-23B3-FC76C6F95915}"/>
              </a:ext>
            </a:extLst>
          </p:cNvPr>
          <p:cNvSpPr>
            <a:spLocks noGrp="1"/>
          </p:cNvSpPr>
          <p:nvPr>
            <p:ph type="body" sz="quarter" idx="20" hasCustomPrompt="1"/>
          </p:nvPr>
        </p:nvSpPr>
        <p:spPr>
          <a:xfrm flipH="1">
            <a:off x="6000347"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7" name="Text Placeholder 12">
            <a:extLst>
              <a:ext uri="{FF2B5EF4-FFF2-40B4-BE49-F238E27FC236}">
                <a16:creationId xmlns:a16="http://schemas.microsoft.com/office/drawing/2014/main" id="{E4BEFFCA-7359-9115-B020-4F91AD26128C}"/>
              </a:ext>
            </a:extLst>
          </p:cNvPr>
          <p:cNvSpPr>
            <a:spLocks noGrp="1"/>
          </p:cNvSpPr>
          <p:nvPr>
            <p:ph type="body" sz="quarter" idx="21" hasCustomPrompt="1"/>
          </p:nvPr>
        </p:nvSpPr>
        <p:spPr>
          <a:xfrm flipH="1">
            <a:off x="8590922"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Tree>
    <p:extLst>
      <p:ext uri="{BB962C8B-B14F-4D97-AF65-F5344CB8AC3E}">
        <p14:creationId xmlns:p14="http://schemas.microsoft.com/office/powerpoint/2010/main" val="12542413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hasCustomPrompt="1"/>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hasCustomPrompt="1"/>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hasCustomPrompt="1"/>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hasCustomPrompt="1"/>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6" name="Text Placeholder 10"/>
          <p:cNvSpPr>
            <a:spLocks noGrp="1"/>
          </p:cNvSpPr>
          <p:nvPr>
            <p:ph type="body" sz="quarter" idx="21" hasCustomPrompt="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01CCA206-C726-4930-8059-66751EC1483B}"/>
              </a:ext>
            </a:extLst>
          </p:cNvPr>
          <p:cNvSpPr>
            <a:spLocks noGrp="1"/>
          </p:cNvSpPr>
          <p:nvPr>
            <p:ph type="title" hasCustomPrompt="1"/>
          </p:nvPr>
        </p:nvSpPr>
        <p:spPr/>
        <p:txBody>
          <a:bodyPr/>
          <a:lstStyle>
            <a:lvl1pPr>
              <a:defRPr>
                <a:solidFill>
                  <a:schemeClr val="tx2"/>
                </a:solidFill>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34788141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hasCustomPrompt="1"/>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0" name="Text Placeholder 8"/>
          <p:cNvSpPr>
            <a:spLocks noGrp="1"/>
          </p:cNvSpPr>
          <p:nvPr>
            <p:ph type="body" sz="quarter" idx="20" hasCustomPrompt="1"/>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16" name="Text Placeholder 8"/>
          <p:cNvSpPr>
            <a:spLocks noGrp="1"/>
          </p:cNvSpPr>
          <p:nvPr>
            <p:ph type="body" sz="quarter" idx="21" hasCustomPrompt="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7" name="Text Placeholder 8"/>
          <p:cNvSpPr>
            <a:spLocks noGrp="1"/>
          </p:cNvSpPr>
          <p:nvPr>
            <p:ph type="body" sz="quarter" idx="22" hasCustomPrompt="1"/>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AC76913D-77B2-43C9-9A9E-B86D68E16B74}"/>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34603302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hasCustomPrompt="1"/>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p:cNvSpPr>
            <a:spLocks noGrp="1"/>
          </p:cNvSpPr>
          <p:nvPr>
            <p:ph type="body" sz="quarter" idx="20" hasCustomPrompt="1"/>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15" name="Text Placeholder 8"/>
          <p:cNvSpPr>
            <a:spLocks noGrp="1"/>
          </p:cNvSpPr>
          <p:nvPr>
            <p:ph type="body" sz="quarter" idx="21" hasCustomPrompt="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8"/>
          <p:cNvSpPr>
            <a:spLocks noGrp="1"/>
          </p:cNvSpPr>
          <p:nvPr>
            <p:ph type="body" sz="quarter" idx="22" hasCustomPrompt="1"/>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21" name="Text Placeholder 8"/>
          <p:cNvSpPr>
            <a:spLocks noGrp="1"/>
          </p:cNvSpPr>
          <p:nvPr>
            <p:ph type="body" sz="quarter" idx="23" hasCustomPrompt="1"/>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2" name="Text Placeholder 8"/>
          <p:cNvSpPr>
            <a:spLocks noGrp="1"/>
          </p:cNvSpPr>
          <p:nvPr>
            <p:ph type="body" sz="quarter" idx="24" hasCustomPrompt="1"/>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23" name="Text Placeholder 8"/>
          <p:cNvSpPr>
            <a:spLocks noGrp="1"/>
          </p:cNvSpPr>
          <p:nvPr>
            <p:ph type="body" sz="quarter" idx="25" hasCustomPrompt="1"/>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4" name="Text Placeholder 8"/>
          <p:cNvSpPr>
            <a:spLocks noGrp="1"/>
          </p:cNvSpPr>
          <p:nvPr>
            <p:ph type="body" sz="quarter" idx="26" hasCustomPrompt="1"/>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AEF8E881-FC4C-4F00-9389-FF3C71D7CB78}"/>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2711572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hasCustomPrompt="1"/>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hasCustomPrompt="1"/>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hasCustomPrompt="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hasCustomPrompt="1"/>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hasCustomPrompt="1"/>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hasCustomPrompt="1"/>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hasCustomPrompt="1"/>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hasCustomPrompt="1"/>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39275135-3A5F-40EA-83D5-8A21BF903978}"/>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
        <p:nvSpPr>
          <p:cNvPr id="20" name="Graphic 8">
            <a:extLst>
              <a:ext uri="{FF2B5EF4-FFF2-40B4-BE49-F238E27FC236}">
                <a16:creationId xmlns:a16="http://schemas.microsoft.com/office/drawing/2014/main" id="{607645F9-B690-8C65-15AA-D4F9BB859C78}"/>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1" name="Shape 8">
            <a:extLst>
              <a:ext uri="{FF2B5EF4-FFF2-40B4-BE49-F238E27FC236}">
                <a16:creationId xmlns:a16="http://schemas.microsoft.com/office/drawing/2014/main" id="{FC37A6BE-8BD0-4325-878C-E790868C1A14}"/>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2" name="TextBox 21">
            <a:extLst>
              <a:ext uri="{FF2B5EF4-FFF2-40B4-BE49-F238E27FC236}">
                <a16:creationId xmlns:a16="http://schemas.microsoft.com/office/drawing/2014/main" id="{FCA77FB4-24DC-D39C-96CC-6AFDDCD9F1AE}"/>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23" name="Straight Connector 22">
            <a:extLst>
              <a:ext uri="{FF2B5EF4-FFF2-40B4-BE49-F238E27FC236}">
                <a16:creationId xmlns:a16="http://schemas.microsoft.com/office/drawing/2014/main" id="{71FDF3F2-4D00-90DF-C9CA-E3E32CF20263}"/>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F311F7F-3649-7035-AAE3-477304FE514C}"/>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31508718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rot="10800000">
            <a:off x="4131737"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5673698" y="2398601"/>
            <a:ext cx="5252400" cy="2367199"/>
          </a:xfrm>
          <a:noFill/>
        </p:spPr>
        <p:txBody>
          <a:bodyPr lIns="0" tIns="0" rIns="0" bIns="0" anchor="t" anchorCtr="0"/>
          <a:lstStyle>
            <a:lvl1pPr algn="r">
              <a:defRPr sz="8000" baseline="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hasCustomPrompt="1"/>
          </p:nvPr>
        </p:nvSpPr>
        <p:spPr>
          <a:xfrm>
            <a:off x="5673698"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9843423" y="1140069"/>
            <a:ext cx="1082675" cy="812530"/>
          </a:xfrm>
        </p:spPr>
        <p:txBody>
          <a:bodyPr>
            <a:spAutoFit/>
          </a:bodyPr>
          <a:lstStyle>
            <a:lvl1pPr algn="r">
              <a:lnSpc>
                <a:spcPct val="80000"/>
              </a:lnSpc>
              <a:defRPr lang="en-US" sz="6600" kern="1200" baseline="0" dirty="0" smtClean="0">
                <a:solidFill>
                  <a:schemeClr val="bg1"/>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31510007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100000">
              <a:schemeClr val="accent5"/>
            </a:gs>
            <a:gs pos="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rot="10800000">
            <a:off x="4131737"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5660251"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p>
          <a:p>
            <a:pPr lvl="1"/>
            <a:r>
              <a:rPr lang="en-US" dirty="0"/>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9829976" y="1140069"/>
            <a:ext cx="1082675" cy="812530"/>
          </a:xfrm>
        </p:spPr>
        <p:txBody>
          <a:bodyPr>
            <a:spAutoFit/>
          </a:bodyPr>
          <a:lstStyle>
            <a:lvl1pPr algn="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5660251" y="2398601"/>
            <a:ext cx="5252400" cy="2367199"/>
          </a:xfrm>
          <a:noFill/>
        </p:spPr>
        <p:txBody>
          <a:bodyPr lIns="0" tIns="0" rIns="0" bIns="0" anchor="t" anchorCtr="0"/>
          <a:lstStyle>
            <a:lvl1pPr algn="r">
              <a:defRPr sz="8000" baseline="0">
                <a:solidFill>
                  <a:schemeClr val="accent2"/>
                </a:solidFill>
              </a:defRPr>
            </a:lvl1pPr>
          </a:lstStyle>
          <a:p>
            <a:r>
              <a:rPr lang="he-IL" dirty="0"/>
              <a:t>הקליקו כאן לעריכת תיבת הטקסט</a:t>
            </a:r>
            <a:endParaRPr lang="en-US" dirty="0"/>
          </a:p>
        </p:txBody>
      </p:sp>
    </p:spTree>
    <p:extLst>
      <p:ext uri="{BB962C8B-B14F-4D97-AF65-F5344CB8AC3E}">
        <p14:creationId xmlns:p14="http://schemas.microsoft.com/office/powerpoint/2010/main" val="5639577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rot="10800000">
            <a:off x="4131737"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5660251" y="2398601"/>
            <a:ext cx="5252400" cy="2367199"/>
          </a:xfrm>
          <a:noFill/>
        </p:spPr>
        <p:txBody>
          <a:bodyPr lIns="0" tIns="0" rIns="0" bIns="0" anchor="t" anchorCtr="0"/>
          <a:lstStyle>
            <a:lvl1pPr algn="r">
              <a:defRPr sz="8000" baseline="0">
                <a:solidFill>
                  <a:schemeClr val="accent2"/>
                </a:solidFill>
              </a:defRPr>
            </a:lvl1pPr>
          </a:lstStyle>
          <a:p>
            <a:r>
              <a:rPr lang="he-IL" dirty="0"/>
              <a:t>הקליקו כאן לעריכת תיבת הטקסט</a:t>
            </a:r>
            <a:endParaRPr lang="en-US" dirty="0"/>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hasCustomPrompt="1"/>
          </p:nvPr>
        </p:nvSpPr>
        <p:spPr>
          <a:xfrm>
            <a:off x="5660251"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9829976"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2091924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0">
              <a:schemeClr val="accent1"/>
            </a:gs>
            <a:gs pos="100000">
              <a:schemeClr val="accent5"/>
            </a:gs>
          </a:gsLst>
          <a:lin ang="0" scaled="0"/>
        </a:gra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289775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44053" y="1651556"/>
            <a:ext cx="5249471" cy="3442681"/>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5944053" y="5202177"/>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המלל</a:t>
            </a:r>
            <a:endParaRPr lang="en-US" dirty="0"/>
          </a:p>
          <a:p>
            <a:pPr lvl="1"/>
            <a:r>
              <a:rPr lang="he-IL" dirty="0"/>
              <a:t>מלל נוסף</a:t>
            </a:r>
            <a:endParaRPr lang="en-US" dirty="0"/>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998476" y="450563"/>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dirty="0"/>
              <a:t>Click icon to add picture</a:t>
            </a:r>
            <a:endParaRPr lang="en-GB" dirty="0"/>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9797" y="432275"/>
            <a:ext cx="914400" cy="368346"/>
          </a:xfrm>
          <a:prstGeom prst="rect">
            <a:avLst/>
          </a:prstGeom>
        </p:spPr>
      </p:pic>
      <p:grpSp>
        <p:nvGrpSpPr>
          <p:cNvPr id="10" name="Group 9">
            <a:extLst>
              <a:ext uri="{FF2B5EF4-FFF2-40B4-BE49-F238E27FC236}">
                <a16:creationId xmlns:a16="http://schemas.microsoft.com/office/drawing/2014/main" id="{E98B5B05-47B9-4E3F-909E-BFEB5FFE56FC}"/>
              </a:ext>
            </a:extLst>
          </p:cNvPr>
          <p:cNvGrpSpPr/>
          <p:nvPr userDrawn="1"/>
        </p:nvGrpSpPr>
        <p:grpSpPr>
          <a:xfrm>
            <a:off x="12970928" y="274320"/>
            <a:ext cx="252000" cy="1687300"/>
            <a:chOff x="-434176" y="0"/>
            <a:chExt cx="252000" cy="1687300"/>
          </a:xfrm>
        </p:grpSpPr>
        <p:sp>
          <p:nvSpPr>
            <p:cNvPr id="11" name="Rectangle 10">
              <a:extLst>
                <a:ext uri="{FF2B5EF4-FFF2-40B4-BE49-F238E27FC236}">
                  <a16:creationId xmlns:a16="http://schemas.microsoft.com/office/drawing/2014/main" id="{7A2C7B40-9EA0-4AD4-A4E8-E7EAD2CA3CD0}"/>
                </a:ext>
              </a:extLst>
            </p:cNvPr>
            <p:cNvSpPr/>
            <p:nvPr userDrawn="1"/>
          </p:nvSpPr>
          <p:spPr>
            <a:xfrm>
              <a:off x="-434176" y="0"/>
              <a:ext cx="252000" cy="252000"/>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2" name="Rectangle 11">
              <a:extLst>
                <a:ext uri="{FF2B5EF4-FFF2-40B4-BE49-F238E27FC236}">
                  <a16:creationId xmlns:a16="http://schemas.microsoft.com/office/drawing/2014/main" id="{550AD4D2-028A-4355-8E60-77FFF0202DF3}"/>
                </a:ext>
              </a:extLst>
            </p:cNvPr>
            <p:cNvSpPr/>
            <p:nvPr userDrawn="1"/>
          </p:nvSpPr>
          <p:spPr>
            <a:xfrm>
              <a:off x="-434176" y="358825"/>
              <a:ext cx="252000" cy="252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3" name="Rectangle 12">
              <a:extLst>
                <a:ext uri="{FF2B5EF4-FFF2-40B4-BE49-F238E27FC236}">
                  <a16:creationId xmlns:a16="http://schemas.microsoft.com/office/drawing/2014/main" id="{7F54D43E-0F84-4D7B-883E-52921FBC60D1}"/>
                </a:ext>
              </a:extLst>
            </p:cNvPr>
            <p:cNvSpPr/>
            <p:nvPr userDrawn="1"/>
          </p:nvSpPr>
          <p:spPr>
            <a:xfrm>
              <a:off x="-434176" y="717650"/>
              <a:ext cx="252000" cy="252000"/>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4" name="Rectangle 13">
              <a:extLst>
                <a:ext uri="{FF2B5EF4-FFF2-40B4-BE49-F238E27FC236}">
                  <a16:creationId xmlns:a16="http://schemas.microsoft.com/office/drawing/2014/main" id="{22BD4AFE-070B-48F4-AA18-7430141F4EC5}"/>
                </a:ext>
              </a:extLst>
            </p:cNvPr>
            <p:cNvSpPr/>
            <p:nvPr userDrawn="1"/>
          </p:nvSpPr>
          <p:spPr>
            <a:xfrm>
              <a:off x="-434176" y="1076475"/>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5" name="Rectangle 14">
              <a:extLst>
                <a:ext uri="{FF2B5EF4-FFF2-40B4-BE49-F238E27FC236}">
                  <a16:creationId xmlns:a16="http://schemas.microsoft.com/office/drawing/2014/main" id="{DB0A449D-2F6C-4D21-8B7E-574C6524D574}"/>
                </a:ext>
              </a:extLst>
            </p:cNvPr>
            <p:cNvSpPr/>
            <p:nvPr userDrawn="1"/>
          </p:nvSpPr>
          <p:spPr>
            <a:xfrm>
              <a:off x="-434176" y="1435300"/>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grpSp>
        <p:nvGrpSpPr>
          <p:cNvPr id="16" name="Group 15">
            <a:extLst>
              <a:ext uri="{FF2B5EF4-FFF2-40B4-BE49-F238E27FC236}">
                <a16:creationId xmlns:a16="http://schemas.microsoft.com/office/drawing/2014/main" id="{E3B8B3A5-5686-4B5B-9C35-52280108B44E}"/>
              </a:ext>
            </a:extLst>
          </p:cNvPr>
          <p:cNvGrpSpPr/>
          <p:nvPr userDrawn="1"/>
        </p:nvGrpSpPr>
        <p:grpSpPr>
          <a:xfrm>
            <a:off x="12970928" y="2780697"/>
            <a:ext cx="252000" cy="4354314"/>
            <a:chOff x="-434176" y="2506377"/>
            <a:chExt cx="252000" cy="4354314"/>
          </a:xfrm>
        </p:grpSpPr>
        <p:sp>
          <p:nvSpPr>
            <p:cNvPr id="17" name="Rectangle 16">
              <a:extLst>
                <a:ext uri="{FF2B5EF4-FFF2-40B4-BE49-F238E27FC236}">
                  <a16:creationId xmlns:a16="http://schemas.microsoft.com/office/drawing/2014/main" id="{5BDC1712-8F8C-4B5B-9096-533E6EDE9798}"/>
                </a:ext>
              </a:extLst>
            </p:cNvPr>
            <p:cNvSpPr/>
            <p:nvPr userDrawn="1"/>
          </p:nvSpPr>
          <p:spPr>
            <a:xfrm>
              <a:off x="-434176" y="2506377"/>
              <a:ext cx="252000" cy="252000"/>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8" name="Rectangle 17">
              <a:extLst>
                <a:ext uri="{FF2B5EF4-FFF2-40B4-BE49-F238E27FC236}">
                  <a16:creationId xmlns:a16="http://schemas.microsoft.com/office/drawing/2014/main" id="{1791C006-12D5-42AB-A998-B10AC76369AA}"/>
                </a:ext>
              </a:extLst>
            </p:cNvPr>
            <p:cNvSpPr/>
            <p:nvPr userDrawn="1"/>
          </p:nvSpPr>
          <p:spPr>
            <a:xfrm>
              <a:off x="-434176" y="2879315"/>
              <a:ext cx="252000" cy="252000"/>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9" name="Rectangle 18">
              <a:extLst>
                <a:ext uri="{FF2B5EF4-FFF2-40B4-BE49-F238E27FC236}">
                  <a16:creationId xmlns:a16="http://schemas.microsoft.com/office/drawing/2014/main" id="{86D5B91B-C884-4A9C-8716-CB8EE30115D7}"/>
                </a:ext>
              </a:extLst>
            </p:cNvPr>
            <p:cNvSpPr/>
            <p:nvPr userDrawn="1"/>
          </p:nvSpPr>
          <p:spPr>
            <a:xfrm>
              <a:off x="-434176" y="3252253"/>
              <a:ext cx="252000" cy="252000"/>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0" name="Rectangle 19">
              <a:extLst>
                <a:ext uri="{FF2B5EF4-FFF2-40B4-BE49-F238E27FC236}">
                  <a16:creationId xmlns:a16="http://schemas.microsoft.com/office/drawing/2014/main" id="{7C5FC58E-7C34-4AEE-85FF-9EB7F73D2AD0}"/>
                </a:ext>
              </a:extLst>
            </p:cNvPr>
            <p:cNvSpPr/>
            <p:nvPr userDrawn="1"/>
          </p:nvSpPr>
          <p:spPr>
            <a:xfrm>
              <a:off x="-434176" y="3625191"/>
              <a:ext cx="252000" cy="252000"/>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1" name="Rectangle 20">
              <a:extLst>
                <a:ext uri="{FF2B5EF4-FFF2-40B4-BE49-F238E27FC236}">
                  <a16:creationId xmlns:a16="http://schemas.microsoft.com/office/drawing/2014/main" id="{E061DC88-9502-4574-B63F-DC6AFA8803D9}"/>
                </a:ext>
              </a:extLst>
            </p:cNvPr>
            <p:cNvSpPr/>
            <p:nvPr userDrawn="1"/>
          </p:nvSpPr>
          <p:spPr>
            <a:xfrm>
              <a:off x="-434176" y="3998129"/>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2" name="Rectangle 21">
              <a:extLst>
                <a:ext uri="{FF2B5EF4-FFF2-40B4-BE49-F238E27FC236}">
                  <a16:creationId xmlns:a16="http://schemas.microsoft.com/office/drawing/2014/main" id="{754E526D-A7C1-4DDF-913D-6F63F9C78B50}"/>
                </a:ext>
              </a:extLst>
            </p:cNvPr>
            <p:cNvSpPr/>
            <p:nvPr userDrawn="1"/>
          </p:nvSpPr>
          <p:spPr>
            <a:xfrm>
              <a:off x="-434176" y="4371067"/>
              <a:ext cx="252000" cy="252000"/>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3" name="Rectangle 22">
              <a:extLst>
                <a:ext uri="{FF2B5EF4-FFF2-40B4-BE49-F238E27FC236}">
                  <a16:creationId xmlns:a16="http://schemas.microsoft.com/office/drawing/2014/main" id="{B7A6CBCF-DD0C-4E7D-991A-7433F33E710B}"/>
                </a:ext>
              </a:extLst>
            </p:cNvPr>
            <p:cNvSpPr/>
            <p:nvPr userDrawn="1"/>
          </p:nvSpPr>
          <p:spPr>
            <a:xfrm>
              <a:off x="-434176" y="4744005"/>
              <a:ext cx="252000" cy="252000"/>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4" name="Rectangle 23">
              <a:extLst>
                <a:ext uri="{FF2B5EF4-FFF2-40B4-BE49-F238E27FC236}">
                  <a16:creationId xmlns:a16="http://schemas.microsoft.com/office/drawing/2014/main" id="{FBA8AAB3-5010-4D88-A529-3EE9CB5C7A83}"/>
                </a:ext>
              </a:extLst>
            </p:cNvPr>
            <p:cNvSpPr/>
            <p:nvPr userDrawn="1"/>
          </p:nvSpPr>
          <p:spPr>
            <a:xfrm>
              <a:off x="-434176" y="5116943"/>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5" name="Rectangle 24">
              <a:extLst>
                <a:ext uri="{FF2B5EF4-FFF2-40B4-BE49-F238E27FC236}">
                  <a16:creationId xmlns:a16="http://schemas.microsoft.com/office/drawing/2014/main" id="{D674E27E-EE8E-4C16-9944-B44241B976ED}"/>
                </a:ext>
              </a:extLst>
            </p:cNvPr>
            <p:cNvSpPr/>
            <p:nvPr userDrawn="1"/>
          </p:nvSpPr>
          <p:spPr>
            <a:xfrm>
              <a:off x="-434176" y="5489881"/>
              <a:ext cx="252000" cy="252000"/>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6" name="Rectangle 25">
              <a:extLst>
                <a:ext uri="{FF2B5EF4-FFF2-40B4-BE49-F238E27FC236}">
                  <a16:creationId xmlns:a16="http://schemas.microsoft.com/office/drawing/2014/main" id="{D756CEF2-F879-485A-8E7B-6EA61D266442}"/>
                </a:ext>
              </a:extLst>
            </p:cNvPr>
            <p:cNvSpPr/>
            <p:nvPr userDrawn="1"/>
          </p:nvSpPr>
          <p:spPr>
            <a:xfrm>
              <a:off x="-434176" y="5862819"/>
              <a:ext cx="252000" cy="252000"/>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7" name="Rectangle 26">
              <a:extLst>
                <a:ext uri="{FF2B5EF4-FFF2-40B4-BE49-F238E27FC236}">
                  <a16:creationId xmlns:a16="http://schemas.microsoft.com/office/drawing/2014/main" id="{CEC7236A-0D87-42D5-B636-1313004915A9}"/>
                </a:ext>
              </a:extLst>
            </p:cNvPr>
            <p:cNvSpPr/>
            <p:nvPr userDrawn="1"/>
          </p:nvSpPr>
          <p:spPr>
            <a:xfrm>
              <a:off x="-434176" y="6235757"/>
              <a:ext cx="252000" cy="252000"/>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9" name="Rectangle 28">
              <a:extLst>
                <a:ext uri="{FF2B5EF4-FFF2-40B4-BE49-F238E27FC236}">
                  <a16:creationId xmlns:a16="http://schemas.microsoft.com/office/drawing/2014/main" id="{EFD5586A-1AEB-426F-916A-3C11968E2C1E}"/>
                </a:ext>
              </a:extLst>
            </p:cNvPr>
            <p:cNvSpPr/>
            <p:nvPr userDrawn="1"/>
          </p:nvSpPr>
          <p:spPr>
            <a:xfrm>
              <a:off x="-434176" y="6608691"/>
              <a:ext cx="252000" cy="252000"/>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spTree>
    <p:extLst>
      <p:ext uri="{BB962C8B-B14F-4D97-AF65-F5344CB8AC3E}">
        <p14:creationId xmlns:p14="http://schemas.microsoft.com/office/powerpoint/2010/main" val="3160532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0">
              <a:srgbClr val="ACEAFF"/>
            </a:gs>
            <a:gs pos="100000">
              <a:schemeClr val="accent4"/>
            </a:gs>
          </a:gsLst>
          <a:lin ang="0" scaled="0"/>
        </a:grad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F82DC26-695F-8C3E-4AE6-F66B8FF7033F}"/>
              </a:ext>
            </a:extLst>
          </p:cNvPr>
          <p:cNvSpPr>
            <a:spLocks noGrp="1"/>
          </p:cNvSpPr>
          <p:nvPr>
            <p:ph type="body" sz="quarter" idx="10"/>
          </p:nvPr>
        </p:nvSpPr>
        <p:spPr>
          <a:xfrm>
            <a:off x="4540667"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dirty="0"/>
              <a:t>Click to edit Master text styles</a:t>
            </a:r>
          </a:p>
          <a:p>
            <a:pPr lvl="1"/>
            <a:r>
              <a:rPr lang="en-US" dirty="0"/>
              <a:t>Second level</a:t>
            </a:r>
          </a:p>
        </p:txBody>
      </p:sp>
      <p:sp>
        <p:nvSpPr>
          <p:cNvPr id="29" name="Text Placeholder 2">
            <a:extLst>
              <a:ext uri="{FF2B5EF4-FFF2-40B4-BE49-F238E27FC236}">
                <a16:creationId xmlns:a16="http://schemas.microsoft.com/office/drawing/2014/main" id="{6F6DC2BC-7318-EDDF-AEB8-858F7E752154}"/>
              </a:ext>
            </a:extLst>
          </p:cNvPr>
          <p:cNvSpPr>
            <a:spLocks noGrp="1"/>
          </p:cNvSpPr>
          <p:nvPr>
            <p:ph type="body" sz="quarter" idx="14"/>
          </p:nvPr>
        </p:nvSpPr>
        <p:spPr>
          <a:xfrm>
            <a:off x="8788929"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dirty="0"/>
              <a:t>Click to edit Master text styles</a:t>
            </a:r>
          </a:p>
        </p:txBody>
      </p:sp>
      <p:grpSp>
        <p:nvGrpSpPr>
          <p:cNvPr id="30" name="Group 29">
            <a:extLst>
              <a:ext uri="{FF2B5EF4-FFF2-40B4-BE49-F238E27FC236}">
                <a16:creationId xmlns:a16="http://schemas.microsoft.com/office/drawing/2014/main" id="{E01668E2-E060-2017-DDC1-2FB36A0159D5}"/>
              </a:ext>
            </a:extLst>
          </p:cNvPr>
          <p:cNvGrpSpPr/>
          <p:nvPr userDrawn="1"/>
        </p:nvGrpSpPr>
        <p:grpSpPr>
          <a:xfrm>
            <a:off x="9170324" y="2881529"/>
            <a:ext cx="2023200" cy="367957"/>
            <a:chOff x="998476" y="2881529"/>
            <a:chExt cx="2023200" cy="367957"/>
          </a:xfrm>
        </p:grpSpPr>
        <p:sp>
          <p:nvSpPr>
            <p:cNvPr id="31" name="Rectangle 30">
              <a:extLst>
                <a:ext uri="{FF2B5EF4-FFF2-40B4-BE49-F238E27FC236}">
                  <a16:creationId xmlns:a16="http://schemas.microsoft.com/office/drawing/2014/main" id="{00E840B6-2A3A-3299-92BD-9EBCE7FD931E}"/>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2" name="Rectangle 31">
              <a:extLst>
                <a:ext uri="{FF2B5EF4-FFF2-40B4-BE49-F238E27FC236}">
                  <a16:creationId xmlns:a16="http://schemas.microsoft.com/office/drawing/2014/main" id="{3298A274-FE66-06A5-0E63-E779691B49AF}"/>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3" name="Rectangle 32">
              <a:extLst>
                <a:ext uri="{FF2B5EF4-FFF2-40B4-BE49-F238E27FC236}">
                  <a16:creationId xmlns:a16="http://schemas.microsoft.com/office/drawing/2014/main" id="{C8F4834C-C8AF-BD4A-51F5-C77B67EE4963}"/>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4" name="Rectangle 33">
              <a:extLst>
                <a:ext uri="{FF2B5EF4-FFF2-40B4-BE49-F238E27FC236}">
                  <a16:creationId xmlns:a16="http://schemas.microsoft.com/office/drawing/2014/main" id="{F10B4219-4C7C-6950-2215-EC12DF0516A7}"/>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pic>
          <p:nvPicPr>
            <p:cNvPr id="35" name="Picture 34">
              <a:extLst>
                <a:ext uri="{FF2B5EF4-FFF2-40B4-BE49-F238E27FC236}">
                  <a16:creationId xmlns:a16="http://schemas.microsoft.com/office/drawing/2014/main" id="{99893B0F-2350-FC64-0D38-A0A885CD9E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36" name="Picture 35" descr="Icon&#10;&#10;Description automatically generated">
              <a:extLst>
                <a:ext uri="{FF2B5EF4-FFF2-40B4-BE49-F238E27FC236}">
                  <a16:creationId xmlns:a16="http://schemas.microsoft.com/office/drawing/2014/main" id="{266EDDD5-5593-1C04-C639-2CCEC77C2DF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37" name="Picture 36" descr="Logo&#10;&#10;Description automatically generated">
              <a:extLst>
                <a:ext uri="{FF2B5EF4-FFF2-40B4-BE49-F238E27FC236}">
                  <a16:creationId xmlns:a16="http://schemas.microsoft.com/office/drawing/2014/main" id="{02ACE557-F32C-F645-0943-C6A27755A0B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38" name="Picture 37" descr="Logo&#10;&#10;Description automatically generated">
              <a:extLst>
                <a:ext uri="{FF2B5EF4-FFF2-40B4-BE49-F238E27FC236}">
                  <a16:creationId xmlns:a16="http://schemas.microsoft.com/office/drawing/2014/main" id="{11D28853-EB2E-3CC1-0060-23BEE06154E1}"/>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39" name="Picture 38" descr="Icon&#10;&#10;Description automatically generated">
              <a:extLst>
                <a:ext uri="{FF2B5EF4-FFF2-40B4-BE49-F238E27FC236}">
                  <a16:creationId xmlns:a16="http://schemas.microsoft.com/office/drawing/2014/main" id="{92746D0B-DF38-BC82-B393-1E463C08595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40" name="Graphic 39">
            <a:extLst>
              <a:ext uri="{FF2B5EF4-FFF2-40B4-BE49-F238E27FC236}">
                <a16:creationId xmlns:a16="http://schemas.microsoft.com/office/drawing/2014/main" id="{7C6E7040-1704-3D73-8BF2-3A6BA242A7B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36836990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SLIDE Left Vertical Window Image_KPMG Blue">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009C59F-B695-7F7A-BA75-BA7182CD075F}"/>
              </a:ext>
            </a:extLst>
          </p:cNvPr>
          <p:cNvSpPr txBox="1">
            <a:spLocks/>
          </p:cNvSpPr>
          <p:nvPr userDrawn="1"/>
        </p:nvSpPr>
        <p:spPr>
          <a:xfrm>
            <a:off x="5087299" y="1187543"/>
            <a:ext cx="1959753" cy="409609"/>
          </a:xfrm>
          <a:prstGeom prst="rect">
            <a:avLst/>
          </a:prstGeom>
        </p:spPr>
        <p:txBody>
          <a:bodyPr vert="horz" lIns="0" tIns="0" rIns="0" bIns="0" rtlCol="0" anchor="t" anchorCtr="0">
            <a:noAutofit/>
          </a:bodyPr>
          <a:lstStyle>
            <a:lvl1pPr algn="l" defTabSz="685783" rtl="0" eaLnBrk="1" latinLnBrk="0" hangingPunct="1">
              <a:lnSpc>
                <a:spcPct val="70000"/>
              </a:lnSpc>
              <a:spcBef>
                <a:spcPct val="0"/>
              </a:spcBef>
              <a:buNone/>
              <a:defRPr sz="4400" kern="1200">
                <a:solidFill>
                  <a:schemeClr val="bg1"/>
                </a:solidFill>
                <a:latin typeface="+mj-lt"/>
                <a:ea typeface="+mj-ea"/>
                <a:cs typeface="+mj-cs"/>
              </a:defRPr>
            </a:lvl1pPr>
          </a:lstStyle>
          <a:p>
            <a:pPr algn="r"/>
            <a:r>
              <a:rPr lang="he-IL" sz="2000" b="1" dirty="0">
                <a:latin typeface="+mn-lt"/>
              </a:rPr>
              <a:t>צורה קווית</a:t>
            </a:r>
            <a:endParaRPr lang="en-US" sz="2000" b="1" dirty="0">
              <a:latin typeface="+mn-lt"/>
            </a:endParaRPr>
          </a:p>
        </p:txBody>
      </p:sp>
      <p:sp>
        <p:nvSpPr>
          <p:cNvPr id="10" name="Title 1">
            <a:extLst>
              <a:ext uri="{FF2B5EF4-FFF2-40B4-BE49-F238E27FC236}">
                <a16:creationId xmlns:a16="http://schemas.microsoft.com/office/drawing/2014/main" id="{57421BAC-AC04-E0D7-2766-4F091D91D46A}"/>
              </a:ext>
            </a:extLst>
          </p:cNvPr>
          <p:cNvSpPr txBox="1">
            <a:spLocks/>
          </p:cNvSpPr>
          <p:nvPr userDrawn="1"/>
        </p:nvSpPr>
        <p:spPr>
          <a:xfrm>
            <a:off x="9062287" y="1170338"/>
            <a:ext cx="1959753" cy="409609"/>
          </a:xfrm>
          <a:prstGeom prst="rect">
            <a:avLst/>
          </a:prstGeom>
        </p:spPr>
        <p:txBody>
          <a:bodyPr vert="horz" lIns="0" tIns="0" rIns="0" bIns="0" rtlCol="0" anchor="t" anchorCtr="0">
            <a:noAutofit/>
          </a:bodyPr>
          <a:lstStyle>
            <a:lvl1pPr algn="l" defTabSz="685783" rtl="0" eaLnBrk="1" latinLnBrk="0" hangingPunct="1">
              <a:lnSpc>
                <a:spcPct val="70000"/>
              </a:lnSpc>
              <a:spcBef>
                <a:spcPct val="0"/>
              </a:spcBef>
              <a:buNone/>
              <a:defRPr sz="4400" kern="1200">
                <a:solidFill>
                  <a:schemeClr val="bg1"/>
                </a:solidFill>
                <a:latin typeface="+mj-lt"/>
                <a:ea typeface="+mj-ea"/>
                <a:cs typeface="+mj-cs"/>
              </a:defRPr>
            </a:lvl1pPr>
          </a:lstStyle>
          <a:p>
            <a:pPr algn="r"/>
            <a:r>
              <a:rPr lang="he-IL" sz="2000" b="1" dirty="0">
                <a:latin typeface="+mn-lt"/>
              </a:rPr>
              <a:t>צורה מלאה</a:t>
            </a:r>
            <a:endParaRPr lang="en-US" sz="2000" b="1" dirty="0">
              <a:latin typeface="+mn-lt"/>
            </a:endParaRPr>
          </a:p>
        </p:txBody>
      </p:sp>
      <p:cxnSp>
        <p:nvCxnSpPr>
          <p:cNvPr id="11" name="Straight Connector 394">
            <a:extLst>
              <a:ext uri="{FF2B5EF4-FFF2-40B4-BE49-F238E27FC236}">
                <a16:creationId xmlns:a16="http://schemas.microsoft.com/office/drawing/2014/main" id="{ABC077EA-09BD-98F5-3667-87BA07E85C0F}"/>
              </a:ext>
            </a:extLst>
          </p:cNvPr>
          <p:cNvCxnSpPr>
            <a:cxnSpLocks/>
          </p:cNvCxnSpPr>
          <p:nvPr userDrawn="1"/>
        </p:nvCxnSpPr>
        <p:spPr>
          <a:xfrm>
            <a:off x="7184668" y="971550"/>
            <a:ext cx="0" cy="51708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8794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hasCustomPrompt="1"/>
          </p:nvPr>
        </p:nvSpPr>
        <p:spPr>
          <a:solidFill>
            <a:schemeClr val="bg1"/>
          </a:solidFill>
        </p:spPr>
        <p:txBody>
          <a:bodyPr/>
          <a:lstStyle/>
          <a:p>
            <a:r>
              <a:rPr lang="he-IL" dirty="0"/>
              <a:t>הקליקו כאן לעריכת תיבת הטקסט</a:t>
            </a:r>
            <a:endParaRPr lang="en-GB" dirty="0"/>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12</a:t>
            </a:r>
          </a:p>
          <a:p>
            <a:pPr algn="ctr"/>
            <a:r>
              <a:rPr lang="en-GB" sz="800" dirty="0">
                <a:solidFill>
                  <a:schemeClr val="bg1"/>
                </a:solidFill>
              </a:rPr>
              <a:t>35</a:t>
            </a:r>
          </a:p>
          <a:p>
            <a:pPr algn="ctr"/>
            <a:r>
              <a:rPr lang="en-GB" sz="800" dirty="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172</a:t>
            </a:r>
          </a:p>
          <a:p>
            <a:pPr algn="ctr"/>
            <a:r>
              <a:rPr lang="en-GB" sz="800" dirty="0">
                <a:solidFill>
                  <a:sysClr val="windowText" lastClr="000000"/>
                </a:solidFill>
              </a:rPr>
              <a:t>234</a:t>
            </a:r>
          </a:p>
          <a:p>
            <a:pPr algn="ctr"/>
            <a:r>
              <a:rPr lang="en-GB" sz="800" dirty="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dirty="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dirty="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255</a:t>
            </a:r>
          </a:p>
          <a:p>
            <a:pPr algn="ctr"/>
            <a:r>
              <a:rPr lang="en-GB" sz="800" dirty="0">
                <a:solidFill>
                  <a:sysClr val="windowText" lastClr="000000"/>
                </a:solidFill>
              </a:rPr>
              <a:t>163</a:t>
            </a:r>
          </a:p>
          <a:p>
            <a:pPr algn="ctr"/>
            <a:r>
              <a:rPr lang="en-GB" sz="800" dirty="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accent3"/>
                </a:solidFill>
              </a:rPr>
              <a:t>99</a:t>
            </a:r>
          </a:p>
          <a:p>
            <a:pPr algn="ctr"/>
            <a:r>
              <a:rPr lang="en-GB" sz="800" dirty="0">
                <a:solidFill>
                  <a:schemeClr val="accent3"/>
                </a:solidFill>
              </a:rPr>
              <a:t>235</a:t>
            </a:r>
          </a:p>
          <a:p>
            <a:pPr algn="ctr"/>
            <a:r>
              <a:rPr lang="en-GB" sz="800" dirty="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dirty="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51</a:t>
            </a:r>
          </a:p>
          <a:p>
            <a:pPr algn="ctr"/>
            <a:r>
              <a:rPr lang="en-GB" sz="800" dirty="0">
                <a:solidFill>
                  <a:schemeClr val="bg1"/>
                </a:solidFill>
              </a:rPr>
              <a:t>51</a:t>
            </a:r>
          </a:p>
          <a:p>
            <a:pPr algn="ctr"/>
            <a:r>
              <a:rPr lang="en-GB" sz="800" dirty="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endParaRPr lang="en-GB" sz="800" dirty="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152</a:t>
            </a:r>
          </a:p>
          <a:p>
            <a:pPr algn="ctr"/>
            <a:r>
              <a:rPr lang="en-GB" sz="800" dirty="0">
                <a:solidFill>
                  <a:schemeClr val="bg1"/>
                </a:solidFill>
              </a:rPr>
              <a:t>152</a:t>
            </a:r>
          </a:p>
          <a:p>
            <a:pPr algn="ctr"/>
            <a:r>
              <a:rPr lang="en-GB" sz="800" dirty="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178</a:t>
            </a:r>
          </a:p>
          <a:p>
            <a:pPr algn="ctr"/>
            <a:r>
              <a:rPr lang="en-GB" sz="800" dirty="0">
                <a:solidFill>
                  <a:sysClr val="windowText" lastClr="000000"/>
                </a:solidFill>
              </a:rPr>
              <a:t>178</a:t>
            </a:r>
          </a:p>
          <a:p>
            <a:pPr algn="ctr"/>
            <a:r>
              <a:rPr lang="en-GB" sz="800" dirty="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229</a:t>
            </a:r>
          </a:p>
          <a:p>
            <a:pPr algn="ctr"/>
            <a:r>
              <a:rPr lang="en-GB" sz="800" dirty="0">
                <a:solidFill>
                  <a:schemeClr val="tx1"/>
                </a:solidFill>
              </a:rPr>
              <a:t>229</a:t>
            </a:r>
          </a:p>
          <a:p>
            <a:pPr algn="ctr"/>
            <a:r>
              <a:rPr lang="en-GB" sz="800" dirty="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dirty="0"/>
              <a:t>Purple/</a:t>
            </a:r>
            <a:br>
              <a:rPr lang="en-GB" sz="1000" dirty="0"/>
            </a:br>
            <a:r>
              <a:rPr lang="en-GB" sz="1000" dirty="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dirty="0"/>
              <a:t>Pacific/</a:t>
            </a:r>
            <a:br>
              <a:rPr lang="en-GB" sz="1000" dirty="0"/>
            </a:br>
            <a:r>
              <a:rPr lang="en-GB" sz="1000" dirty="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dirty="0">
                <a:solidFill>
                  <a:sysClr val="windowText" lastClr="000000"/>
                </a:solidFill>
              </a:rPr>
              <a:t>Gradients</a:t>
            </a:r>
          </a:p>
          <a:p>
            <a:pPr marL="171450" indent="-171450" algn="l">
              <a:spcAft>
                <a:spcPts val="300"/>
              </a:spcAft>
              <a:buFont typeface="Arial" panose="020B0604020202020204" pitchFamily="34" charset="0"/>
              <a:buChar char="•"/>
            </a:pPr>
            <a:r>
              <a:rPr lang="en-GB" sz="1000" b="0" dirty="0">
                <a:solidFill>
                  <a:sysClr val="windowText" lastClr="000000"/>
                </a:solidFill>
              </a:rPr>
              <a:t>The </a:t>
            </a:r>
            <a:r>
              <a:rPr lang="en-GB" sz="1000" b="0" dirty="0" err="1">
                <a:solidFill>
                  <a:sysClr val="windowText" lastClr="000000"/>
                </a:solidFill>
              </a:rPr>
              <a:t>colors</a:t>
            </a:r>
            <a:r>
              <a:rPr lang="en-GB" sz="1000" b="0" dirty="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dirty="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dirty="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dirty="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dirty="0">
                <a:solidFill>
                  <a:sysClr val="windowText" lastClr="000000"/>
                </a:solidFill>
              </a:rPr>
              <a:t>Do not create new gradients; use only the gradients shown here</a:t>
            </a:r>
            <a:endParaRPr lang="en-US" sz="1000" b="0" dirty="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255</a:t>
            </a:r>
          </a:p>
          <a:p>
            <a:pPr algn="ctr"/>
            <a:r>
              <a:rPr lang="en-GB" sz="800" dirty="0">
                <a:solidFill>
                  <a:schemeClr val="tx1"/>
                </a:solidFill>
              </a:rPr>
              <a:t>255</a:t>
            </a:r>
          </a:p>
          <a:p>
            <a:pPr algn="ctr"/>
            <a:r>
              <a:rPr lang="en-GB" sz="800" dirty="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dirty="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dirty="0">
                <a:solidFill>
                  <a:sysClr val="windowText" lastClr="000000"/>
                </a:solidFill>
              </a:rPr>
              <a:t>Traffic Light Palette</a:t>
            </a:r>
            <a:endParaRPr lang="en-US" sz="1000" b="0" dirty="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38</a:t>
            </a:r>
          </a:p>
          <a:p>
            <a:pPr algn="ctr"/>
            <a:r>
              <a:rPr lang="en-GB" sz="800" dirty="0">
                <a:solidFill>
                  <a:schemeClr val="bg1"/>
                </a:solidFill>
              </a:rPr>
              <a:t>153</a:t>
            </a:r>
          </a:p>
          <a:p>
            <a:pPr algn="ctr"/>
            <a:r>
              <a:rPr lang="en-GB" sz="800" dirty="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241</a:t>
            </a:r>
          </a:p>
          <a:p>
            <a:pPr algn="ctr"/>
            <a:r>
              <a:rPr lang="en-GB" sz="800" dirty="0">
                <a:solidFill>
                  <a:schemeClr val="bg1"/>
                </a:solidFill>
              </a:rPr>
              <a:t>196</a:t>
            </a:r>
          </a:p>
          <a:p>
            <a:pPr algn="ctr"/>
            <a:r>
              <a:rPr lang="en-GB" sz="800" dirty="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237</a:t>
            </a:r>
          </a:p>
          <a:p>
            <a:pPr algn="ctr"/>
            <a:r>
              <a:rPr lang="en-GB" sz="800" dirty="0">
                <a:solidFill>
                  <a:schemeClr val="bg1"/>
                </a:solidFill>
              </a:rPr>
              <a:t>33</a:t>
            </a:r>
          </a:p>
          <a:p>
            <a:pPr algn="ctr"/>
            <a:r>
              <a:rPr lang="en-GB" sz="800" dirty="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dirty="0">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dirty="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dirty="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255</a:t>
              </a:r>
            </a:p>
            <a:p>
              <a:pPr algn="ctr"/>
              <a:r>
                <a:rPr lang="en-GB" sz="800" dirty="0">
                  <a:solidFill>
                    <a:schemeClr val="bg1"/>
                  </a:solidFill>
                </a:rPr>
                <a:t>163</a:t>
              </a:r>
            </a:p>
            <a:p>
              <a:pPr algn="ctr"/>
              <a:r>
                <a:rPr lang="en-GB" sz="800" dirty="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99</a:t>
              </a:r>
            </a:p>
            <a:p>
              <a:pPr algn="ctr"/>
              <a:r>
                <a:rPr lang="en-GB" sz="800" dirty="0">
                  <a:solidFill>
                    <a:sysClr val="windowText" lastClr="000000"/>
                  </a:solidFill>
                </a:rPr>
                <a:t>235</a:t>
              </a:r>
            </a:p>
            <a:p>
              <a:pPr algn="ctr"/>
              <a:r>
                <a:rPr lang="en-GB" sz="800" dirty="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grpSp>
    </p:spTree>
    <p:extLst>
      <p:ext uri="{BB962C8B-B14F-4D97-AF65-F5344CB8AC3E}">
        <p14:creationId xmlns:p14="http://schemas.microsoft.com/office/powerpoint/2010/main" val="21365611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4843514"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5119879" y="1759937"/>
            <a:ext cx="5765982" cy="2903488"/>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p:ph type="body" sz="quarter" idx="11" hasCustomPrompt="1"/>
          </p:nvPr>
        </p:nvSpPr>
        <p:spPr>
          <a:xfrm>
            <a:off x="5119879"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3901861656"/>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5" name="Picture 4" descr="A group of people looking at papers&#10;&#10;Description automatically generated with low confidence">
            <a:extLst>
              <a:ext uri="{FF2B5EF4-FFF2-40B4-BE49-F238E27FC236}">
                <a16:creationId xmlns:a16="http://schemas.microsoft.com/office/drawing/2014/main" id="{C7F0B828-BB55-DC71-4CCF-A282CDC713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66"/>
          <a:stretch/>
        </p:blipFill>
        <p:spPr>
          <a:xfrm flipH="1">
            <a:off x="0" y="0"/>
            <a:ext cx="12192000" cy="6858000"/>
          </a:xfrm>
          <a:prstGeom prst="rect">
            <a:avLst/>
          </a:prstGeom>
        </p:spPr>
      </p:pic>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7955281" y="1470479"/>
            <a:ext cx="3238244" cy="467753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416200" y="1759937"/>
            <a:ext cx="2487266" cy="2900514"/>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8416200"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32729747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CBA4AB-2214-8E0E-C88E-C0ACF61A35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7955281" y="1470479"/>
            <a:ext cx="3238244" cy="467753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416200" y="1759937"/>
            <a:ext cx="2487266" cy="2900514"/>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8416200"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20525329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CBA4AB-2214-8E0E-C88E-C0ACF61A35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7639050" y="1470479"/>
            <a:ext cx="3554475" cy="467753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416200" y="1759937"/>
            <a:ext cx="2487266" cy="2900514"/>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8416200"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17649170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3_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CBA4AB-2214-8E0E-C88E-C0ACF61A35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3" name="Rectangle 2">
            <a:extLst>
              <a:ext uri="{FF2B5EF4-FFF2-40B4-BE49-F238E27FC236}">
                <a16:creationId xmlns:a16="http://schemas.microsoft.com/office/drawing/2014/main" id="{78E897AE-BA3C-FC93-AC12-C061066A0EDE}"/>
              </a:ext>
            </a:extLst>
          </p:cNvPr>
          <p:cNvSpPr/>
          <p:nvPr userDrawn="1"/>
        </p:nvSpPr>
        <p:spPr>
          <a:xfrm>
            <a:off x="8243669" y="-1"/>
            <a:ext cx="3948332" cy="6858000"/>
          </a:xfrm>
          <a:prstGeom prst="rect">
            <a:avLst/>
          </a:prstGeom>
          <a:gradFill>
            <a:gsLst>
              <a:gs pos="68000">
                <a:srgbClr val="B2A4D8">
                  <a:alpha val="0"/>
                </a:srgbClr>
              </a:gs>
              <a:gs pos="9000">
                <a:srgbClr val="00064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7639050" y="1470479"/>
            <a:ext cx="3554475" cy="467753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416200" y="1759937"/>
            <a:ext cx="2487266" cy="2900514"/>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8416200"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7427360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2000">
              <a:srgbClr val="ACEAFF"/>
            </a:gs>
            <a:gs pos="8000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1035451"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hasCustomPrompt="1"/>
          </p:nvPr>
        </p:nvSpPr>
        <p:spPr>
          <a:xfrm>
            <a:off x="1301915" y="4710484"/>
            <a:ext cx="7260639" cy="810000"/>
          </a:xfrm>
          <a:ln w="3175">
            <a:noFill/>
            <a:prstDash val="lgDash"/>
          </a:ln>
        </p:spPr>
        <p:txBody>
          <a:bodyPr wrap="square" anchor="b">
            <a:noAutofit/>
          </a:bodyPr>
          <a:lstStyle>
            <a:lvl1pPr algn="r" rtl="1">
              <a:defRPr sz="1400">
                <a:solidFill>
                  <a:schemeClr val="bg1"/>
                </a:solidFill>
              </a:defRPr>
            </a:lvl1pPr>
            <a:lvl2pPr algn="r" rtl="1">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1300858" y="636808"/>
            <a:ext cx="7260639" cy="3950972"/>
          </a:xfrm>
        </p:spPr>
        <p:txBody>
          <a:bodyPr/>
          <a:lstStyle>
            <a:lvl1pPr algn="r" rtl="1">
              <a:defRPr lang="en-GB" sz="8000" b="1" i="0" kern="1200" baseline="0" dirty="0">
                <a:solidFill>
                  <a:schemeClr val="bg1"/>
                </a:solidFill>
                <a:latin typeface="Almoni Tzar ML v5 AAA" panose="00000506000000000000" pitchFamily="50" charset="-79"/>
                <a:ea typeface="+mj-ea"/>
                <a:cs typeface="Almoni Tzar ML v5 AAA" panose="00000506000000000000" pitchFamily="50" charset="-79"/>
              </a:defRPr>
            </a:lvl1pPr>
          </a:lstStyle>
          <a:p>
            <a:r>
              <a:rPr lang="he-IL" dirty="0"/>
              <a:t>כותרת המצגת</a:t>
            </a:r>
            <a:endParaRPr lang="en-GB" dirty="0"/>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24306" y="371311"/>
            <a:ext cx="914400" cy="368346"/>
          </a:xfrm>
          <a:prstGeom prst="rect">
            <a:avLst/>
          </a:prstGeom>
        </p:spPr>
      </p:pic>
    </p:spTree>
    <p:extLst>
      <p:ext uri="{BB962C8B-B14F-4D97-AF65-F5344CB8AC3E}">
        <p14:creationId xmlns:p14="http://schemas.microsoft.com/office/powerpoint/2010/main" val="556076573"/>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0">
              <a:srgbClr val="ACEAFF"/>
            </a:gs>
            <a:gs pos="10000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992187"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1258650"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1258650" y="636808"/>
            <a:ext cx="3229510" cy="3950972"/>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1333248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hasCustomPrompt="1"/>
          </p:nvPr>
        </p:nvSpPr>
        <p:spPr/>
        <p:txBody>
          <a:bodyPr/>
          <a:lstStyle>
            <a:lvl1pPr algn="r">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22350816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5321301"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1001872" y="1468380"/>
            <a:ext cx="3551186" cy="3098109"/>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hasCustomPrompt="1"/>
          </p:nvPr>
        </p:nvSpPr>
        <p:spPr>
          <a:xfrm>
            <a:off x="1008163"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5413" y="431800"/>
            <a:ext cx="914400" cy="368346"/>
          </a:xfrm>
          <a:prstGeom prst="rect">
            <a:avLst/>
          </a:prstGeom>
        </p:spPr>
      </p:pic>
    </p:spTree>
    <p:extLst>
      <p:ext uri="{BB962C8B-B14F-4D97-AF65-F5344CB8AC3E}">
        <p14:creationId xmlns:p14="http://schemas.microsoft.com/office/powerpoint/2010/main" val="1181504911"/>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7074721" y="401966"/>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992187" y="1453783"/>
            <a:ext cx="5301922" cy="3446223"/>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hasCustomPrompt="1"/>
          </p:nvPr>
        </p:nvSpPr>
        <p:spPr>
          <a:xfrm>
            <a:off x="992187"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9709" y="371311"/>
            <a:ext cx="914400" cy="368346"/>
          </a:xfrm>
          <a:prstGeom prst="rect">
            <a:avLst/>
          </a:prstGeom>
        </p:spPr>
      </p:pic>
    </p:spTree>
    <p:extLst>
      <p:ext uri="{BB962C8B-B14F-4D97-AF65-F5344CB8AC3E}">
        <p14:creationId xmlns:p14="http://schemas.microsoft.com/office/powerpoint/2010/main" val="20149045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hasCustomPrompt="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5413" y="464195"/>
            <a:ext cx="914400" cy="368346"/>
          </a:xfrm>
          <a:prstGeom prst="rect">
            <a:avLst/>
          </a:prstGeom>
        </p:spPr>
      </p:pic>
    </p:spTree>
    <p:extLst>
      <p:ext uri="{BB962C8B-B14F-4D97-AF65-F5344CB8AC3E}">
        <p14:creationId xmlns:p14="http://schemas.microsoft.com/office/powerpoint/2010/main" val="31084943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44053" y="1651556"/>
            <a:ext cx="5249471" cy="3442681"/>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5944053" y="5202177"/>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המלל</a:t>
            </a:r>
            <a:endParaRPr lang="en-US" dirty="0"/>
          </a:p>
          <a:p>
            <a:pPr lvl="1"/>
            <a:r>
              <a:rPr lang="he-IL" dirty="0"/>
              <a:t>מלל נוסף</a:t>
            </a:r>
            <a:endParaRPr lang="en-US" dirty="0"/>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998476" y="450563"/>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dirty="0"/>
              <a:t>Click icon to add picture</a:t>
            </a:r>
            <a:endParaRPr lang="en-GB" dirty="0"/>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9797" y="432275"/>
            <a:ext cx="914400" cy="368346"/>
          </a:xfrm>
          <a:prstGeom prst="rect">
            <a:avLst/>
          </a:prstGeom>
        </p:spPr>
      </p:pic>
      <p:grpSp>
        <p:nvGrpSpPr>
          <p:cNvPr id="10" name="Group 9">
            <a:extLst>
              <a:ext uri="{FF2B5EF4-FFF2-40B4-BE49-F238E27FC236}">
                <a16:creationId xmlns:a16="http://schemas.microsoft.com/office/drawing/2014/main" id="{E98B5B05-47B9-4E3F-909E-BFEB5FFE56FC}"/>
              </a:ext>
            </a:extLst>
          </p:cNvPr>
          <p:cNvGrpSpPr/>
          <p:nvPr userDrawn="1"/>
        </p:nvGrpSpPr>
        <p:grpSpPr>
          <a:xfrm>
            <a:off x="12970928" y="274320"/>
            <a:ext cx="252000" cy="1687300"/>
            <a:chOff x="-434176" y="0"/>
            <a:chExt cx="252000" cy="1687300"/>
          </a:xfrm>
        </p:grpSpPr>
        <p:sp>
          <p:nvSpPr>
            <p:cNvPr id="11" name="Rectangle 10">
              <a:extLst>
                <a:ext uri="{FF2B5EF4-FFF2-40B4-BE49-F238E27FC236}">
                  <a16:creationId xmlns:a16="http://schemas.microsoft.com/office/drawing/2014/main" id="{7A2C7B40-9EA0-4AD4-A4E8-E7EAD2CA3CD0}"/>
                </a:ext>
              </a:extLst>
            </p:cNvPr>
            <p:cNvSpPr/>
            <p:nvPr userDrawn="1"/>
          </p:nvSpPr>
          <p:spPr>
            <a:xfrm>
              <a:off x="-434176" y="0"/>
              <a:ext cx="252000" cy="252000"/>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2" name="Rectangle 11">
              <a:extLst>
                <a:ext uri="{FF2B5EF4-FFF2-40B4-BE49-F238E27FC236}">
                  <a16:creationId xmlns:a16="http://schemas.microsoft.com/office/drawing/2014/main" id="{550AD4D2-028A-4355-8E60-77FFF0202DF3}"/>
                </a:ext>
              </a:extLst>
            </p:cNvPr>
            <p:cNvSpPr/>
            <p:nvPr userDrawn="1"/>
          </p:nvSpPr>
          <p:spPr>
            <a:xfrm>
              <a:off x="-434176" y="358825"/>
              <a:ext cx="252000" cy="252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3" name="Rectangle 12">
              <a:extLst>
                <a:ext uri="{FF2B5EF4-FFF2-40B4-BE49-F238E27FC236}">
                  <a16:creationId xmlns:a16="http://schemas.microsoft.com/office/drawing/2014/main" id="{7F54D43E-0F84-4D7B-883E-52921FBC60D1}"/>
                </a:ext>
              </a:extLst>
            </p:cNvPr>
            <p:cNvSpPr/>
            <p:nvPr userDrawn="1"/>
          </p:nvSpPr>
          <p:spPr>
            <a:xfrm>
              <a:off x="-434176" y="717650"/>
              <a:ext cx="252000" cy="252000"/>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4" name="Rectangle 13">
              <a:extLst>
                <a:ext uri="{FF2B5EF4-FFF2-40B4-BE49-F238E27FC236}">
                  <a16:creationId xmlns:a16="http://schemas.microsoft.com/office/drawing/2014/main" id="{22BD4AFE-070B-48F4-AA18-7430141F4EC5}"/>
                </a:ext>
              </a:extLst>
            </p:cNvPr>
            <p:cNvSpPr/>
            <p:nvPr userDrawn="1"/>
          </p:nvSpPr>
          <p:spPr>
            <a:xfrm>
              <a:off x="-434176" y="1076475"/>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5" name="Rectangle 14">
              <a:extLst>
                <a:ext uri="{FF2B5EF4-FFF2-40B4-BE49-F238E27FC236}">
                  <a16:creationId xmlns:a16="http://schemas.microsoft.com/office/drawing/2014/main" id="{DB0A449D-2F6C-4D21-8B7E-574C6524D574}"/>
                </a:ext>
              </a:extLst>
            </p:cNvPr>
            <p:cNvSpPr/>
            <p:nvPr userDrawn="1"/>
          </p:nvSpPr>
          <p:spPr>
            <a:xfrm>
              <a:off x="-434176" y="1435300"/>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grpSp>
        <p:nvGrpSpPr>
          <p:cNvPr id="16" name="Group 15">
            <a:extLst>
              <a:ext uri="{FF2B5EF4-FFF2-40B4-BE49-F238E27FC236}">
                <a16:creationId xmlns:a16="http://schemas.microsoft.com/office/drawing/2014/main" id="{E3B8B3A5-5686-4B5B-9C35-52280108B44E}"/>
              </a:ext>
            </a:extLst>
          </p:cNvPr>
          <p:cNvGrpSpPr/>
          <p:nvPr userDrawn="1"/>
        </p:nvGrpSpPr>
        <p:grpSpPr>
          <a:xfrm>
            <a:off x="12970928" y="2780697"/>
            <a:ext cx="252000" cy="4354314"/>
            <a:chOff x="-434176" y="2506377"/>
            <a:chExt cx="252000" cy="4354314"/>
          </a:xfrm>
        </p:grpSpPr>
        <p:sp>
          <p:nvSpPr>
            <p:cNvPr id="17" name="Rectangle 16">
              <a:extLst>
                <a:ext uri="{FF2B5EF4-FFF2-40B4-BE49-F238E27FC236}">
                  <a16:creationId xmlns:a16="http://schemas.microsoft.com/office/drawing/2014/main" id="{5BDC1712-8F8C-4B5B-9096-533E6EDE9798}"/>
                </a:ext>
              </a:extLst>
            </p:cNvPr>
            <p:cNvSpPr/>
            <p:nvPr userDrawn="1"/>
          </p:nvSpPr>
          <p:spPr>
            <a:xfrm>
              <a:off x="-434176" y="2506377"/>
              <a:ext cx="252000" cy="252000"/>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8" name="Rectangle 17">
              <a:extLst>
                <a:ext uri="{FF2B5EF4-FFF2-40B4-BE49-F238E27FC236}">
                  <a16:creationId xmlns:a16="http://schemas.microsoft.com/office/drawing/2014/main" id="{1791C006-12D5-42AB-A998-B10AC76369AA}"/>
                </a:ext>
              </a:extLst>
            </p:cNvPr>
            <p:cNvSpPr/>
            <p:nvPr userDrawn="1"/>
          </p:nvSpPr>
          <p:spPr>
            <a:xfrm>
              <a:off x="-434176" y="2879315"/>
              <a:ext cx="252000" cy="252000"/>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9" name="Rectangle 18">
              <a:extLst>
                <a:ext uri="{FF2B5EF4-FFF2-40B4-BE49-F238E27FC236}">
                  <a16:creationId xmlns:a16="http://schemas.microsoft.com/office/drawing/2014/main" id="{86D5B91B-C884-4A9C-8716-CB8EE30115D7}"/>
                </a:ext>
              </a:extLst>
            </p:cNvPr>
            <p:cNvSpPr/>
            <p:nvPr userDrawn="1"/>
          </p:nvSpPr>
          <p:spPr>
            <a:xfrm>
              <a:off x="-434176" y="3252253"/>
              <a:ext cx="252000" cy="252000"/>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0" name="Rectangle 19">
              <a:extLst>
                <a:ext uri="{FF2B5EF4-FFF2-40B4-BE49-F238E27FC236}">
                  <a16:creationId xmlns:a16="http://schemas.microsoft.com/office/drawing/2014/main" id="{7C5FC58E-7C34-4AEE-85FF-9EB7F73D2AD0}"/>
                </a:ext>
              </a:extLst>
            </p:cNvPr>
            <p:cNvSpPr/>
            <p:nvPr userDrawn="1"/>
          </p:nvSpPr>
          <p:spPr>
            <a:xfrm>
              <a:off x="-434176" y="3625191"/>
              <a:ext cx="252000" cy="252000"/>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1" name="Rectangle 20">
              <a:extLst>
                <a:ext uri="{FF2B5EF4-FFF2-40B4-BE49-F238E27FC236}">
                  <a16:creationId xmlns:a16="http://schemas.microsoft.com/office/drawing/2014/main" id="{E061DC88-9502-4574-B63F-DC6AFA8803D9}"/>
                </a:ext>
              </a:extLst>
            </p:cNvPr>
            <p:cNvSpPr/>
            <p:nvPr userDrawn="1"/>
          </p:nvSpPr>
          <p:spPr>
            <a:xfrm>
              <a:off x="-434176" y="3998129"/>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2" name="Rectangle 21">
              <a:extLst>
                <a:ext uri="{FF2B5EF4-FFF2-40B4-BE49-F238E27FC236}">
                  <a16:creationId xmlns:a16="http://schemas.microsoft.com/office/drawing/2014/main" id="{754E526D-A7C1-4DDF-913D-6F63F9C78B50}"/>
                </a:ext>
              </a:extLst>
            </p:cNvPr>
            <p:cNvSpPr/>
            <p:nvPr userDrawn="1"/>
          </p:nvSpPr>
          <p:spPr>
            <a:xfrm>
              <a:off x="-434176" y="4371067"/>
              <a:ext cx="252000" cy="252000"/>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3" name="Rectangle 22">
              <a:extLst>
                <a:ext uri="{FF2B5EF4-FFF2-40B4-BE49-F238E27FC236}">
                  <a16:creationId xmlns:a16="http://schemas.microsoft.com/office/drawing/2014/main" id="{B7A6CBCF-DD0C-4E7D-991A-7433F33E710B}"/>
                </a:ext>
              </a:extLst>
            </p:cNvPr>
            <p:cNvSpPr/>
            <p:nvPr userDrawn="1"/>
          </p:nvSpPr>
          <p:spPr>
            <a:xfrm>
              <a:off x="-434176" y="4744005"/>
              <a:ext cx="252000" cy="252000"/>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4" name="Rectangle 23">
              <a:extLst>
                <a:ext uri="{FF2B5EF4-FFF2-40B4-BE49-F238E27FC236}">
                  <a16:creationId xmlns:a16="http://schemas.microsoft.com/office/drawing/2014/main" id="{FBA8AAB3-5010-4D88-A529-3EE9CB5C7A83}"/>
                </a:ext>
              </a:extLst>
            </p:cNvPr>
            <p:cNvSpPr/>
            <p:nvPr userDrawn="1"/>
          </p:nvSpPr>
          <p:spPr>
            <a:xfrm>
              <a:off x="-434176" y="5116943"/>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5" name="Rectangle 24">
              <a:extLst>
                <a:ext uri="{FF2B5EF4-FFF2-40B4-BE49-F238E27FC236}">
                  <a16:creationId xmlns:a16="http://schemas.microsoft.com/office/drawing/2014/main" id="{D674E27E-EE8E-4C16-9944-B44241B976ED}"/>
                </a:ext>
              </a:extLst>
            </p:cNvPr>
            <p:cNvSpPr/>
            <p:nvPr userDrawn="1"/>
          </p:nvSpPr>
          <p:spPr>
            <a:xfrm>
              <a:off x="-434176" y="5489881"/>
              <a:ext cx="252000" cy="252000"/>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6" name="Rectangle 25">
              <a:extLst>
                <a:ext uri="{FF2B5EF4-FFF2-40B4-BE49-F238E27FC236}">
                  <a16:creationId xmlns:a16="http://schemas.microsoft.com/office/drawing/2014/main" id="{D756CEF2-F879-485A-8E7B-6EA61D266442}"/>
                </a:ext>
              </a:extLst>
            </p:cNvPr>
            <p:cNvSpPr/>
            <p:nvPr userDrawn="1"/>
          </p:nvSpPr>
          <p:spPr>
            <a:xfrm>
              <a:off x="-434176" y="5862819"/>
              <a:ext cx="252000" cy="252000"/>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7" name="Rectangle 26">
              <a:extLst>
                <a:ext uri="{FF2B5EF4-FFF2-40B4-BE49-F238E27FC236}">
                  <a16:creationId xmlns:a16="http://schemas.microsoft.com/office/drawing/2014/main" id="{CEC7236A-0D87-42D5-B636-1313004915A9}"/>
                </a:ext>
              </a:extLst>
            </p:cNvPr>
            <p:cNvSpPr/>
            <p:nvPr userDrawn="1"/>
          </p:nvSpPr>
          <p:spPr>
            <a:xfrm>
              <a:off x="-434176" y="6235757"/>
              <a:ext cx="252000" cy="252000"/>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9" name="Rectangle 28">
              <a:extLst>
                <a:ext uri="{FF2B5EF4-FFF2-40B4-BE49-F238E27FC236}">
                  <a16:creationId xmlns:a16="http://schemas.microsoft.com/office/drawing/2014/main" id="{EFD5586A-1AEB-426F-916A-3C11968E2C1E}"/>
                </a:ext>
              </a:extLst>
            </p:cNvPr>
            <p:cNvSpPr/>
            <p:nvPr userDrawn="1"/>
          </p:nvSpPr>
          <p:spPr>
            <a:xfrm>
              <a:off x="-434176" y="6608691"/>
              <a:ext cx="252000" cy="252000"/>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spTree>
    <p:extLst>
      <p:ext uri="{BB962C8B-B14F-4D97-AF65-F5344CB8AC3E}">
        <p14:creationId xmlns:p14="http://schemas.microsoft.com/office/powerpoint/2010/main" val="28304370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hasCustomPrompt="1"/>
          </p:nvPr>
        </p:nvSpPr>
        <p:spPr/>
        <p:txBody>
          <a:bodyPr/>
          <a:lstStyle>
            <a:lvl1pPr algn="r">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4684560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6C60-BBAD-4B44-9D69-536848922030}"/>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
        <p:nvSpPr>
          <p:cNvPr id="11" name="Graphic 8">
            <a:extLst>
              <a:ext uri="{FF2B5EF4-FFF2-40B4-BE49-F238E27FC236}">
                <a16:creationId xmlns:a16="http://schemas.microsoft.com/office/drawing/2014/main" id="{D9D8253F-0ADA-4057-093D-96EED16373A6}"/>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2" name="Shape 8">
            <a:extLst>
              <a:ext uri="{FF2B5EF4-FFF2-40B4-BE49-F238E27FC236}">
                <a16:creationId xmlns:a16="http://schemas.microsoft.com/office/drawing/2014/main" id="{2596C50C-C427-147B-3E88-C5A1DAF64189}"/>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TextBox 12">
            <a:extLst>
              <a:ext uri="{FF2B5EF4-FFF2-40B4-BE49-F238E27FC236}">
                <a16:creationId xmlns:a16="http://schemas.microsoft.com/office/drawing/2014/main" id="{EC99D6AA-8DB3-9A86-7B3A-5C82B07EB5C9}"/>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4" name="Straight Connector 13">
            <a:extLst>
              <a:ext uri="{FF2B5EF4-FFF2-40B4-BE49-F238E27FC236}">
                <a16:creationId xmlns:a16="http://schemas.microsoft.com/office/drawing/2014/main" id="{6E98BCA6-C504-9323-1F7A-4A49C115059E}"/>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3DABAD-F38E-23A2-56E2-5DAF21669DDB}"/>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4745943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995363" y="1330126"/>
            <a:ext cx="10198237" cy="4546799"/>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8CCFC99C-7410-4D22-BA8D-48877FCFB6C0}"/>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4440731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hasCustomPrompt="1"/>
          </p:nvPr>
        </p:nvSpPr>
        <p:spPr>
          <a:xfrm>
            <a:off x="998538" y="1700213"/>
            <a:ext cx="10201275" cy="4176712"/>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he-IL" dirty="0"/>
              <a:t>הקליקו כאן</a:t>
            </a:r>
            <a:br>
              <a:rPr lang="en-US" dirty="0"/>
            </a:br>
            <a:r>
              <a:rPr lang="he-IL" dirty="0"/>
              <a:t>לעריכת תיבת הטקסט</a:t>
            </a:r>
            <a:endParaRPr lang="en-GB" dirty="0"/>
          </a:p>
        </p:txBody>
      </p:sp>
    </p:spTree>
    <p:extLst>
      <p:ext uri="{BB962C8B-B14F-4D97-AF65-F5344CB8AC3E}">
        <p14:creationId xmlns:p14="http://schemas.microsoft.com/office/powerpoint/2010/main" val="3099308601"/>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hasCustomPrompt="1"/>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he-IL" dirty="0"/>
              <a:t>הקליקו כאן</a:t>
            </a:r>
            <a:br>
              <a:rPr lang="en-US" dirty="0"/>
            </a:br>
            <a:r>
              <a:rPr lang="he-IL" dirty="0"/>
              <a:t>לעריכת תיבת הטקסט</a:t>
            </a:r>
            <a:endParaRPr lang="en-GB" dirty="0"/>
          </a:p>
        </p:txBody>
      </p:sp>
      <p:sp>
        <p:nvSpPr>
          <p:cNvPr id="12" name="Graphic 8">
            <a:extLst>
              <a:ext uri="{FF2B5EF4-FFF2-40B4-BE49-F238E27FC236}">
                <a16:creationId xmlns:a16="http://schemas.microsoft.com/office/drawing/2014/main" id="{C5D8BCDB-DB5D-B09C-7F19-0AA18A0567FE}"/>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3" name="Shape 8">
            <a:extLst>
              <a:ext uri="{FF2B5EF4-FFF2-40B4-BE49-F238E27FC236}">
                <a16:creationId xmlns:a16="http://schemas.microsoft.com/office/drawing/2014/main" id="{288D23E7-86EC-2FC8-2C4B-0F32DC296978}"/>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41711BD8-15DD-CA3C-CC99-8A896CCD5523}"/>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5" name="Straight Connector 14">
            <a:extLst>
              <a:ext uri="{FF2B5EF4-FFF2-40B4-BE49-F238E27FC236}">
                <a16:creationId xmlns:a16="http://schemas.microsoft.com/office/drawing/2014/main" id="{1060630C-5F55-AB27-285F-4550D563C938}"/>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7D3A1-4203-E7FF-41DC-47D0FD953B44}"/>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3673237117"/>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1" name="Graphic 8">
            <a:extLst>
              <a:ext uri="{FF2B5EF4-FFF2-40B4-BE49-F238E27FC236}">
                <a16:creationId xmlns:a16="http://schemas.microsoft.com/office/drawing/2014/main" id="{30094B41-7EE0-34D1-F5FA-FA86C71855E0}"/>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2" name="Shape 8">
            <a:extLst>
              <a:ext uri="{FF2B5EF4-FFF2-40B4-BE49-F238E27FC236}">
                <a16:creationId xmlns:a16="http://schemas.microsoft.com/office/drawing/2014/main" id="{5B380B8A-9E30-B452-B4F5-7DE850B9D65F}"/>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TextBox 12">
            <a:extLst>
              <a:ext uri="{FF2B5EF4-FFF2-40B4-BE49-F238E27FC236}">
                <a16:creationId xmlns:a16="http://schemas.microsoft.com/office/drawing/2014/main" id="{40BEBA40-D5A5-7557-9722-29F8B3C9753D}"/>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4" name="Straight Connector 13">
            <a:extLst>
              <a:ext uri="{FF2B5EF4-FFF2-40B4-BE49-F238E27FC236}">
                <a16:creationId xmlns:a16="http://schemas.microsoft.com/office/drawing/2014/main" id="{93C1D6F8-CE65-E8F2-E15E-018C164341A6}"/>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15B70DB-B039-97B1-1995-B9DA95B3B46F}"/>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3250998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6C60-BBAD-4B44-9D69-536848922030}"/>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
        <p:nvSpPr>
          <p:cNvPr id="11" name="Graphic 8">
            <a:extLst>
              <a:ext uri="{FF2B5EF4-FFF2-40B4-BE49-F238E27FC236}">
                <a16:creationId xmlns:a16="http://schemas.microsoft.com/office/drawing/2014/main" id="{D9D8253F-0ADA-4057-093D-96EED16373A6}"/>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2" name="Shape 8">
            <a:extLst>
              <a:ext uri="{FF2B5EF4-FFF2-40B4-BE49-F238E27FC236}">
                <a16:creationId xmlns:a16="http://schemas.microsoft.com/office/drawing/2014/main" id="{2596C50C-C427-147B-3E88-C5A1DAF64189}"/>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TextBox 12">
            <a:extLst>
              <a:ext uri="{FF2B5EF4-FFF2-40B4-BE49-F238E27FC236}">
                <a16:creationId xmlns:a16="http://schemas.microsoft.com/office/drawing/2014/main" id="{EC99D6AA-8DB3-9A86-7B3A-5C82B07EB5C9}"/>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4" name="Straight Connector 13">
            <a:extLst>
              <a:ext uri="{FF2B5EF4-FFF2-40B4-BE49-F238E27FC236}">
                <a16:creationId xmlns:a16="http://schemas.microsoft.com/office/drawing/2014/main" id="{6E98BCA6-C504-9323-1F7A-4A49C115059E}"/>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3DABAD-F38E-23A2-56E2-5DAF21669DDB}"/>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7315296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546721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2" name="Graphic 8">
            <a:extLst>
              <a:ext uri="{FF2B5EF4-FFF2-40B4-BE49-F238E27FC236}">
                <a16:creationId xmlns:a16="http://schemas.microsoft.com/office/drawing/2014/main" id="{45D0735A-463E-C3FA-28E2-F2B6308F0B06}"/>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3" name="Shape 8">
            <a:extLst>
              <a:ext uri="{FF2B5EF4-FFF2-40B4-BE49-F238E27FC236}">
                <a16:creationId xmlns:a16="http://schemas.microsoft.com/office/drawing/2014/main" id="{FA86ECBB-76E2-4B31-6D7B-ABB0DC8A49EB}"/>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CD1317C9-584D-C627-00C6-9FBAB5F3F39C}"/>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5" name="Straight Connector 14">
            <a:extLst>
              <a:ext uri="{FF2B5EF4-FFF2-40B4-BE49-F238E27FC236}">
                <a16:creationId xmlns:a16="http://schemas.microsoft.com/office/drawing/2014/main" id="{C2D34C9D-C6BF-18CB-B8E8-9D260BBEDA6A}"/>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F89D191-8AEF-0171-D4EB-85673015C051}"/>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41591608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330126"/>
            <a:ext cx="4968000" cy="4546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D91C8742-D774-4F89-A78A-3FE2DD10535D}"/>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4790426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331360"/>
            <a:ext cx="10195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02D32ADA-D319-4A1F-BF43-8C0B259FADD8}"/>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1614832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F443F486-864A-4617-9E68-0A1C3CD9BA80}"/>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1505672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dirty="0"/>
          </a:p>
        </p:txBody>
      </p:sp>
      <p:sp>
        <p:nvSpPr>
          <p:cNvPr id="7" name="Text Placeholder 8"/>
          <p:cNvSpPr>
            <a:spLocks noGrp="1"/>
          </p:cNvSpPr>
          <p:nvPr>
            <p:ph type="body" sz="quarter" idx="10" hasCustomPrompt="1"/>
          </p:nvPr>
        </p:nvSpPr>
        <p:spPr>
          <a:xfrm>
            <a:off x="1003200"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dirty="0"/>
          </a:p>
        </p:txBody>
      </p:sp>
      <p:sp>
        <p:nvSpPr>
          <p:cNvPr id="9" name="Text Placeholder 8"/>
          <p:cNvSpPr>
            <a:spLocks noGrp="1"/>
          </p:cNvSpPr>
          <p:nvPr>
            <p:ph type="body" sz="quarter" idx="14" hasCustomPrompt="1"/>
          </p:nvPr>
        </p:nvSpPr>
        <p:spPr>
          <a:xfrm>
            <a:off x="4507546"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0" name="Text Placeholder 8"/>
          <p:cNvSpPr>
            <a:spLocks noGrp="1"/>
          </p:cNvSpPr>
          <p:nvPr>
            <p:ph type="body" sz="quarter" idx="15" hasCustomPrompt="1"/>
          </p:nvPr>
        </p:nvSpPr>
        <p:spPr>
          <a:xfrm>
            <a:off x="8011892"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1993B809-7A30-47BC-953E-AF9FE10FDFBB}"/>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38259105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1"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3068984"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5134768"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7200552"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3" name="Text Placeholder 12"/>
          <p:cNvSpPr>
            <a:spLocks noGrp="1"/>
          </p:cNvSpPr>
          <p:nvPr>
            <p:ph type="body" sz="quarter" idx="14" hasCustomPrompt="1"/>
          </p:nvPr>
        </p:nvSpPr>
        <p:spPr>
          <a:xfrm flipH="1">
            <a:off x="796036"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2" name="Text Placeholder 8"/>
          <p:cNvSpPr>
            <a:spLocks noGrp="1"/>
          </p:cNvSpPr>
          <p:nvPr>
            <p:ph type="body" sz="quarter" idx="19" hasCustomPrompt="1"/>
          </p:nvPr>
        </p:nvSpPr>
        <p:spPr>
          <a:xfrm>
            <a:off x="9266337"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B6F9AD75-9C5D-491A-8EB6-1E4763A9BC35}"/>
              </a:ext>
            </a:extLst>
          </p:cNvPr>
          <p:cNvSpPr>
            <a:spLocks noGrp="1"/>
          </p:cNvSpPr>
          <p:nvPr>
            <p:ph type="title" hasCustomPrompt="1"/>
          </p:nvPr>
        </p:nvSpPr>
        <p:spPr/>
        <p:txBody>
          <a:bodyPr/>
          <a:lstStyle/>
          <a:p>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9FBC5A55-FCC1-3F23-8E70-4D58DF478964}"/>
              </a:ext>
            </a:extLst>
          </p:cNvPr>
          <p:cNvSpPr>
            <a:spLocks noGrp="1"/>
          </p:cNvSpPr>
          <p:nvPr>
            <p:ph type="body" sz="quarter" idx="20" hasCustomPrompt="1"/>
          </p:nvPr>
        </p:nvSpPr>
        <p:spPr>
          <a:xfrm flipH="1">
            <a:off x="2861820"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8" name="Text Placeholder 12">
            <a:extLst>
              <a:ext uri="{FF2B5EF4-FFF2-40B4-BE49-F238E27FC236}">
                <a16:creationId xmlns:a16="http://schemas.microsoft.com/office/drawing/2014/main" id="{0CD8035E-D236-CE02-49CD-9C112F805C95}"/>
              </a:ext>
            </a:extLst>
          </p:cNvPr>
          <p:cNvSpPr>
            <a:spLocks noGrp="1"/>
          </p:cNvSpPr>
          <p:nvPr>
            <p:ph type="body" sz="quarter" idx="21" hasCustomPrompt="1"/>
          </p:nvPr>
        </p:nvSpPr>
        <p:spPr>
          <a:xfrm flipH="1">
            <a:off x="4927602"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9" name="Text Placeholder 12">
            <a:extLst>
              <a:ext uri="{FF2B5EF4-FFF2-40B4-BE49-F238E27FC236}">
                <a16:creationId xmlns:a16="http://schemas.microsoft.com/office/drawing/2014/main" id="{169B072B-C3DE-FB91-259D-2556B92698CC}"/>
              </a:ext>
            </a:extLst>
          </p:cNvPr>
          <p:cNvSpPr>
            <a:spLocks noGrp="1"/>
          </p:cNvSpPr>
          <p:nvPr>
            <p:ph type="body" sz="quarter" idx="22" hasCustomPrompt="1"/>
          </p:nvPr>
        </p:nvSpPr>
        <p:spPr>
          <a:xfrm flipH="1">
            <a:off x="7014095"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20" name="Text Placeholder 12">
            <a:extLst>
              <a:ext uri="{FF2B5EF4-FFF2-40B4-BE49-F238E27FC236}">
                <a16:creationId xmlns:a16="http://schemas.microsoft.com/office/drawing/2014/main" id="{97F67264-6219-044E-F9C8-69EC7ED787C5}"/>
              </a:ext>
            </a:extLst>
          </p:cNvPr>
          <p:cNvSpPr>
            <a:spLocks noGrp="1"/>
          </p:cNvSpPr>
          <p:nvPr>
            <p:ph type="body" sz="quarter" idx="23" hasCustomPrompt="1"/>
          </p:nvPr>
        </p:nvSpPr>
        <p:spPr>
          <a:xfrm flipH="1">
            <a:off x="9079877"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Tree>
    <p:extLst>
      <p:ext uri="{BB962C8B-B14F-4D97-AF65-F5344CB8AC3E}">
        <p14:creationId xmlns:p14="http://schemas.microsoft.com/office/powerpoint/2010/main" val="2486591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hasCustomPrompt="1"/>
          </p:nvPr>
        </p:nvSpPr>
        <p:spPr>
          <a:xfrm>
            <a:off x="1003201"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hasCustomPrompt="1"/>
          </p:nvPr>
        </p:nvSpPr>
        <p:spPr>
          <a:xfrm>
            <a:off x="3068984"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hasCustomPrompt="1"/>
          </p:nvPr>
        </p:nvSpPr>
        <p:spPr>
          <a:xfrm>
            <a:off x="5134768"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hasCustomPrompt="1"/>
          </p:nvPr>
        </p:nvSpPr>
        <p:spPr>
          <a:xfrm>
            <a:off x="7200552"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hasCustomPrompt="1"/>
          </p:nvPr>
        </p:nvSpPr>
        <p:spPr>
          <a:xfrm>
            <a:off x="9266337"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EB51C022-C0B7-4310-BC9F-D7C63034FE3A}"/>
              </a:ext>
            </a:extLst>
          </p:cNvPr>
          <p:cNvSpPr>
            <a:spLocks noGrp="1"/>
          </p:cNvSpPr>
          <p:nvPr>
            <p:ph type="title" hasCustomPrompt="1"/>
          </p:nvPr>
        </p:nvSpPr>
        <p:spPr/>
        <p:txBody>
          <a:bodyPr/>
          <a:lstStyle>
            <a:lvl1pPr>
              <a:defRPr>
                <a:solidFill>
                  <a:schemeClr val="accent1"/>
                </a:solidFill>
              </a:defRPr>
            </a:lvl1pPr>
          </a:lstStyle>
          <a:p>
            <a:r>
              <a:rPr lang="he-IL" dirty="0"/>
              <a:t>הקליקו כאן לעריכת תיבת הטקסט</a:t>
            </a:r>
            <a:endParaRPr lang="en-GB" dirty="0"/>
          </a:p>
        </p:txBody>
      </p:sp>
      <p:sp>
        <p:nvSpPr>
          <p:cNvPr id="13" name="Text Placeholder 12">
            <a:extLst>
              <a:ext uri="{FF2B5EF4-FFF2-40B4-BE49-F238E27FC236}">
                <a16:creationId xmlns:a16="http://schemas.microsoft.com/office/drawing/2014/main" id="{54B44C82-E3C4-89B1-CE08-362CA131BE54}"/>
              </a:ext>
            </a:extLst>
          </p:cNvPr>
          <p:cNvSpPr>
            <a:spLocks noGrp="1"/>
          </p:cNvSpPr>
          <p:nvPr>
            <p:ph type="body" sz="quarter" idx="14" hasCustomPrompt="1"/>
          </p:nvPr>
        </p:nvSpPr>
        <p:spPr>
          <a:xfrm flipH="1">
            <a:off x="796036"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ED6AE8D0-52EE-0CB1-583E-09C57F63A03C}"/>
              </a:ext>
            </a:extLst>
          </p:cNvPr>
          <p:cNvSpPr>
            <a:spLocks noGrp="1"/>
          </p:cNvSpPr>
          <p:nvPr>
            <p:ph type="body" sz="quarter" idx="20" hasCustomPrompt="1"/>
          </p:nvPr>
        </p:nvSpPr>
        <p:spPr>
          <a:xfrm flipH="1">
            <a:off x="2861820"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5" name="Text Placeholder 12">
            <a:extLst>
              <a:ext uri="{FF2B5EF4-FFF2-40B4-BE49-F238E27FC236}">
                <a16:creationId xmlns:a16="http://schemas.microsoft.com/office/drawing/2014/main" id="{EDD90854-53EA-DA81-BE3C-1E456ABE1171}"/>
              </a:ext>
            </a:extLst>
          </p:cNvPr>
          <p:cNvSpPr>
            <a:spLocks noGrp="1"/>
          </p:cNvSpPr>
          <p:nvPr>
            <p:ph type="body" sz="quarter" idx="21" hasCustomPrompt="1"/>
          </p:nvPr>
        </p:nvSpPr>
        <p:spPr>
          <a:xfrm flipH="1">
            <a:off x="4927602"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6" name="Text Placeholder 12">
            <a:extLst>
              <a:ext uri="{FF2B5EF4-FFF2-40B4-BE49-F238E27FC236}">
                <a16:creationId xmlns:a16="http://schemas.microsoft.com/office/drawing/2014/main" id="{C3118F0F-2EC5-D740-3B75-EDB0C6515809}"/>
              </a:ext>
            </a:extLst>
          </p:cNvPr>
          <p:cNvSpPr>
            <a:spLocks noGrp="1"/>
          </p:cNvSpPr>
          <p:nvPr>
            <p:ph type="body" sz="quarter" idx="22" hasCustomPrompt="1"/>
          </p:nvPr>
        </p:nvSpPr>
        <p:spPr>
          <a:xfrm flipH="1">
            <a:off x="7014095"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7" name="Text Placeholder 12">
            <a:extLst>
              <a:ext uri="{FF2B5EF4-FFF2-40B4-BE49-F238E27FC236}">
                <a16:creationId xmlns:a16="http://schemas.microsoft.com/office/drawing/2014/main" id="{BCD2DFEC-873E-A2A3-249F-1E06374CDB60}"/>
              </a:ext>
            </a:extLst>
          </p:cNvPr>
          <p:cNvSpPr>
            <a:spLocks noGrp="1"/>
          </p:cNvSpPr>
          <p:nvPr>
            <p:ph type="body" sz="quarter" idx="23" hasCustomPrompt="1"/>
          </p:nvPr>
        </p:nvSpPr>
        <p:spPr>
          <a:xfrm flipH="1">
            <a:off x="9079877"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Tree>
    <p:extLst>
      <p:ext uri="{BB962C8B-B14F-4D97-AF65-F5344CB8AC3E}">
        <p14:creationId xmlns:p14="http://schemas.microsoft.com/office/powerpoint/2010/main" val="33601762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 name="Text Placeholder 8"/>
          <p:cNvSpPr>
            <a:spLocks noGrp="1"/>
          </p:cNvSpPr>
          <p:nvPr>
            <p:ph type="body" sz="quarter" idx="10" hasCustomPrompt="1"/>
          </p:nvPr>
        </p:nvSpPr>
        <p:spPr>
          <a:xfrm>
            <a:off x="1003200"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2720597"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4437994"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6155391"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2" name="Text Placeholder 8"/>
          <p:cNvSpPr>
            <a:spLocks noGrp="1"/>
          </p:cNvSpPr>
          <p:nvPr>
            <p:ph type="body" sz="quarter" idx="19" hasCustomPrompt="1"/>
          </p:nvPr>
        </p:nvSpPr>
        <p:spPr>
          <a:xfrm>
            <a:off x="9590187"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hasCustomPrompt="1"/>
          </p:nvPr>
        </p:nvSpPr>
        <p:spPr>
          <a:xfrm>
            <a:off x="7872788"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hasCustomPrompt="1"/>
          </p:nvPr>
        </p:nvSpPr>
        <p:spPr>
          <a:xfrm>
            <a:off x="995363" y="1330325"/>
            <a:ext cx="10185400" cy="569387"/>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he-IL" dirty="0"/>
              <a:t>הקליקו להוספת טקסט</a:t>
            </a:r>
            <a:endParaRPr lang="en-GB" dirty="0"/>
          </a:p>
          <a:p>
            <a:pPr lvl="1"/>
            <a:r>
              <a:rPr lang="he-IL" dirty="0"/>
              <a:t>מלל נוסף</a:t>
            </a:r>
            <a:endParaRPr lang="en-US" dirty="0"/>
          </a:p>
        </p:txBody>
      </p:sp>
      <p:sp>
        <p:nvSpPr>
          <p:cNvPr id="7" name="Title 6">
            <a:extLst>
              <a:ext uri="{FF2B5EF4-FFF2-40B4-BE49-F238E27FC236}">
                <a16:creationId xmlns:a16="http://schemas.microsoft.com/office/drawing/2014/main" id="{59724627-195E-4BFD-9A60-FFD6EECF128B}"/>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31174528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3593775"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6184350"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8774926"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DE70D7C0-6953-439A-A54E-CED56520F828}"/>
              </a:ext>
            </a:extLst>
          </p:cNvPr>
          <p:cNvSpPr>
            <a:spLocks noGrp="1"/>
          </p:cNvSpPr>
          <p:nvPr>
            <p:ph type="title" hasCustomPrompt="1"/>
          </p:nvPr>
        </p:nvSpPr>
        <p:spPr/>
        <p:txBody>
          <a:bodyPr/>
          <a:lstStyle/>
          <a:p>
            <a:r>
              <a:rPr lang="he-IL" dirty="0"/>
              <a:t>הקליקו כאן לעריכת תיבת הטקסט</a:t>
            </a:r>
            <a:endParaRPr lang="en-GB" dirty="0"/>
          </a:p>
        </p:txBody>
      </p:sp>
      <p:sp>
        <p:nvSpPr>
          <p:cNvPr id="11" name="Text Placeholder 12">
            <a:extLst>
              <a:ext uri="{FF2B5EF4-FFF2-40B4-BE49-F238E27FC236}">
                <a16:creationId xmlns:a16="http://schemas.microsoft.com/office/drawing/2014/main" id="{D556B9B4-0DC6-BF46-3CCB-4210704C45E0}"/>
              </a:ext>
            </a:extLst>
          </p:cNvPr>
          <p:cNvSpPr>
            <a:spLocks noGrp="1"/>
          </p:cNvSpPr>
          <p:nvPr>
            <p:ph type="body" sz="quarter" idx="18" hasCustomPrompt="1"/>
          </p:nvPr>
        </p:nvSpPr>
        <p:spPr>
          <a:xfrm flipH="1">
            <a:off x="821995"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2" name="Text Placeholder 12">
            <a:extLst>
              <a:ext uri="{FF2B5EF4-FFF2-40B4-BE49-F238E27FC236}">
                <a16:creationId xmlns:a16="http://schemas.microsoft.com/office/drawing/2014/main" id="{3B5ED826-0BB2-E3D4-1341-ED69A99CBE4E}"/>
              </a:ext>
            </a:extLst>
          </p:cNvPr>
          <p:cNvSpPr>
            <a:spLocks noGrp="1"/>
          </p:cNvSpPr>
          <p:nvPr>
            <p:ph type="body" sz="quarter" idx="19" hasCustomPrompt="1"/>
          </p:nvPr>
        </p:nvSpPr>
        <p:spPr>
          <a:xfrm flipH="1">
            <a:off x="3404325"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E7850BFE-A017-1C08-FC32-3ED74936451D}"/>
              </a:ext>
            </a:extLst>
          </p:cNvPr>
          <p:cNvSpPr>
            <a:spLocks noGrp="1"/>
          </p:cNvSpPr>
          <p:nvPr>
            <p:ph type="body" sz="quarter" idx="20" hasCustomPrompt="1"/>
          </p:nvPr>
        </p:nvSpPr>
        <p:spPr>
          <a:xfrm flipH="1">
            <a:off x="6000347"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8" name="Text Placeholder 12">
            <a:extLst>
              <a:ext uri="{FF2B5EF4-FFF2-40B4-BE49-F238E27FC236}">
                <a16:creationId xmlns:a16="http://schemas.microsoft.com/office/drawing/2014/main" id="{C46E5D49-1A43-22B8-6FA8-71458DD807EF}"/>
              </a:ext>
            </a:extLst>
          </p:cNvPr>
          <p:cNvSpPr>
            <a:spLocks noGrp="1"/>
          </p:cNvSpPr>
          <p:nvPr>
            <p:ph type="body" sz="quarter" idx="21" hasCustomPrompt="1"/>
          </p:nvPr>
        </p:nvSpPr>
        <p:spPr>
          <a:xfrm flipH="1">
            <a:off x="8590922"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Tree>
    <p:extLst>
      <p:ext uri="{BB962C8B-B14F-4D97-AF65-F5344CB8AC3E}">
        <p14:creationId xmlns:p14="http://schemas.microsoft.com/office/powerpoint/2010/main" val="2376894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995363" y="1330126"/>
            <a:ext cx="10198237" cy="4546799"/>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8CCFC99C-7410-4D22-BA8D-48877FCFB6C0}"/>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5523455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hasCustomPrompt="1"/>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hasCustomPrompt="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hasCustomPrompt="1"/>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hasCustomPrompt="1"/>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9890D0D6-CEB9-47AA-B0BF-EB213FE3B803}"/>
              </a:ext>
            </a:extLst>
          </p:cNvPr>
          <p:cNvSpPr>
            <a:spLocks noGrp="1"/>
          </p:cNvSpPr>
          <p:nvPr>
            <p:ph type="title" hasCustomPrompt="1"/>
          </p:nvPr>
        </p:nvSpPr>
        <p:spPr/>
        <p:txBody>
          <a:bodyPr/>
          <a:lstStyle>
            <a:lvl1pPr>
              <a:defRPr>
                <a:solidFill>
                  <a:schemeClr val="accent1"/>
                </a:solidFill>
              </a:defRPr>
            </a:lvl1pPr>
          </a:lstStyle>
          <a:p>
            <a:r>
              <a:rPr lang="he-IL" dirty="0"/>
              <a:t>הקליקו כאן לעריכת תיבת הטקסט</a:t>
            </a:r>
            <a:endParaRPr lang="en-GB" dirty="0"/>
          </a:p>
        </p:txBody>
      </p:sp>
      <p:sp>
        <p:nvSpPr>
          <p:cNvPr id="13" name="Text Placeholder 12">
            <a:extLst>
              <a:ext uri="{FF2B5EF4-FFF2-40B4-BE49-F238E27FC236}">
                <a16:creationId xmlns:a16="http://schemas.microsoft.com/office/drawing/2014/main" id="{A8E480B8-F9DC-C1DB-0EF7-EF7E8A8EAAC7}"/>
              </a:ext>
            </a:extLst>
          </p:cNvPr>
          <p:cNvSpPr>
            <a:spLocks noGrp="1"/>
          </p:cNvSpPr>
          <p:nvPr>
            <p:ph type="body" sz="quarter" idx="18" hasCustomPrompt="1"/>
          </p:nvPr>
        </p:nvSpPr>
        <p:spPr>
          <a:xfrm flipH="1">
            <a:off x="821995"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5" name="Text Placeholder 12">
            <a:extLst>
              <a:ext uri="{FF2B5EF4-FFF2-40B4-BE49-F238E27FC236}">
                <a16:creationId xmlns:a16="http://schemas.microsoft.com/office/drawing/2014/main" id="{18391007-87AF-04F5-EDBF-BB1C97B95058}"/>
              </a:ext>
            </a:extLst>
          </p:cNvPr>
          <p:cNvSpPr>
            <a:spLocks noGrp="1"/>
          </p:cNvSpPr>
          <p:nvPr>
            <p:ph type="body" sz="quarter" idx="19" hasCustomPrompt="1"/>
          </p:nvPr>
        </p:nvSpPr>
        <p:spPr>
          <a:xfrm flipH="1">
            <a:off x="3404325"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6" name="Text Placeholder 12">
            <a:extLst>
              <a:ext uri="{FF2B5EF4-FFF2-40B4-BE49-F238E27FC236}">
                <a16:creationId xmlns:a16="http://schemas.microsoft.com/office/drawing/2014/main" id="{7D992CF3-FE89-351A-23B3-FC76C6F95915}"/>
              </a:ext>
            </a:extLst>
          </p:cNvPr>
          <p:cNvSpPr>
            <a:spLocks noGrp="1"/>
          </p:cNvSpPr>
          <p:nvPr>
            <p:ph type="body" sz="quarter" idx="20" hasCustomPrompt="1"/>
          </p:nvPr>
        </p:nvSpPr>
        <p:spPr>
          <a:xfrm flipH="1">
            <a:off x="6000347"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7" name="Text Placeholder 12">
            <a:extLst>
              <a:ext uri="{FF2B5EF4-FFF2-40B4-BE49-F238E27FC236}">
                <a16:creationId xmlns:a16="http://schemas.microsoft.com/office/drawing/2014/main" id="{E4BEFFCA-7359-9115-B020-4F91AD26128C}"/>
              </a:ext>
            </a:extLst>
          </p:cNvPr>
          <p:cNvSpPr>
            <a:spLocks noGrp="1"/>
          </p:cNvSpPr>
          <p:nvPr>
            <p:ph type="body" sz="quarter" idx="21" hasCustomPrompt="1"/>
          </p:nvPr>
        </p:nvSpPr>
        <p:spPr>
          <a:xfrm flipH="1">
            <a:off x="8590922"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Tree>
    <p:extLst>
      <p:ext uri="{BB962C8B-B14F-4D97-AF65-F5344CB8AC3E}">
        <p14:creationId xmlns:p14="http://schemas.microsoft.com/office/powerpoint/2010/main" val="805957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hasCustomPrompt="1"/>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hasCustomPrompt="1"/>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hasCustomPrompt="1"/>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hasCustomPrompt="1"/>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6" name="Text Placeholder 10"/>
          <p:cNvSpPr>
            <a:spLocks noGrp="1"/>
          </p:cNvSpPr>
          <p:nvPr>
            <p:ph type="body" sz="quarter" idx="21" hasCustomPrompt="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01CCA206-C726-4930-8059-66751EC1483B}"/>
              </a:ext>
            </a:extLst>
          </p:cNvPr>
          <p:cNvSpPr>
            <a:spLocks noGrp="1"/>
          </p:cNvSpPr>
          <p:nvPr>
            <p:ph type="title" hasCustomPrompt="1"/>
          </p:nvPr>
        </p:nvSpPr>
        <p:spPr/>
        <p:txBody>
          <a:bodyPr/>
          <a:lstStyle>
            <a:lvl1pPr>
              <a:defRPr>
                <a:solidFill>
                  <a:schemeClr val="tx2"/>
                </a:solidFill>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4413510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hasCustomPrompt="1"/>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0" name="Text Placeholder 8"/>
          <p:cNvSpPr>
            <a:spLocks noGrp="1"/>
          </p:cNvSpPr>
          <p:nvPr>
            <p:ph type="body" sz="quarter" idx="20" hasCustomPrompt="1"/>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16" name="Text Placeholder 8"/>
          <p:cNvSpPr>
            <a:spLocks noGrp="1"/>
          </p:cNvSpPr>
          <p:nvPr>
            <p:ph type="body" sz="quarter" idx="21" hasCustomPrompt="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7" name="Text Placeholder 8"/>
          <p:cNvSpPr>
            <a:spLocks noGrp="1"/>
          </p:cNvSpPr>
          <p:nvPr>
            <p:ph type="body" sz="quarter" idx="22" hasCustomPrompt="1"/>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AC76913D-77B2-43C9-9A9E-B86D68E16B74}"/>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41863587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hasCustomPrompt="1"/>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p:cNvSpPr>
            <a:spLocks noGrp="1"/>
          </p:cNvSpPr>
          <p:nvPr>
            <p:ph type="body" sz="quarter" idx="20" hasCustomPrompt="1"/>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15" name="Text Placeholder 8"/>
          <p:cNvSpPr>
            <a:spLocks noGrp="1"/>
          </p:cNvSpPr>
          <p:nvPr>
            <p:ph type="body" sz="quarter" idx="21" hasCustomPrompt="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8"/>
          <p:cNvSpPr>
            <a:spLocks noGrp="1"/>
          </p:cNvSpPr>
          <p:nvPr>
            <p:ph type="body" sz="quarter" idx="22" hasCustomPrompt="1"/>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21" name="Text Placeholder 8"/>
          <p:cNvSpPr>
            <a:spLocks noGrp="1"/>
          </p:cNvSpPr>
          <p:nvPr>
            <p:ph type="body" sz="quarter" idx="23" hasCustomPrompt="1"/>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2" name="Text Placeholder 8"/>
          <p:cNvSpPr>
            <a:spLocks noGrp="1"/>
          </p:cNvSpPr>
          <p:nvPr>
            <p:ph type="body" sz="quarter" idx="24" hasCustomPrompt="1"/>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23" name="Text Placeholder 8"/>
          <p:cNvSpPr>
            <a:spLocks noGrp="1"/>
          </p:cNvSpPr>
          <p:nvPr>
            <p:ph type="body" sz="quarter" idx="25" hasCustomPrompt="1"/>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4" name="Text Placeholder 8"/>
          <p:cNvSpPr>
            <a:spLocks noGrp="1"/>
          </p:cNvSpPr>
          <p:nvPr>
            <p:ph type="body" sz="quarter" idx="26" hasCustomPrompt="1"/>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AEF8E881-FC4C-4F00-9389-FF3C71D7CB78}"/>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7407722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hasCustomPrompt="1"/>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hasCustomPrompt="1"/>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hasCustomPrompt="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hasCustomPrompt="1"/>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hasCustomPrompt="1"/>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hasCustomPrompt="1"/>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hasCustomPrompt="1"/>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hasCustomPrompt="1"/>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39275135-3A5F-40EA-83D5-8A21BF903978}"/>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
        <p:nvSpPr>
          <p:cNvPr id="20" name="Graphic 8">
            <a:extLst>
              <a:ext uri="{FF2B5EF4-FFF2-40B4-BE49-F238E27FC236}">
                <a16:creationId xmlns:a16="http://schemas.microsoft.com/office/drawing/2014/main" id="{607645F9-B690-8C65-15AA-D4F9BB859C78}"/>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1" name="Shape 8">
            <a:extLst>
              <a:ext uri="{FF2B5EF4-FFF2-40B4-BE49-F238E27FC236}">
                <a16:creationId xmlns:a16="http://schemas.microsoft.com/office/drawing/2014/main" id="{FC37A6BE-8BD0-4325-878C-E790868C1A14}"/>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2" name="TextBox 21">
            <a:extLst>
              <a:ext uri="{FF2B5EF4-FFF2-40B4-BE49-F238E27FC236}">
                <a16:creationId xmlns:a16="http://schemas.microsoft.com/office/drawing/2014/main" id="{FCA77FB4-24DC-D39C-96CC-6AFDDCD9F1AE}"/>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23" name="Straight Connector 22">
            <a:extLst>
              <a:ext uri="{FF2B5EF4-FFF2-40B4-BE49-F238E27FC236}">
                <a16:creationId xmlns:a16="http://schemas.microsoft.com/office/drawing/2014/main" id="{71FDF3F2-4D00-90DF-C9CA-E3E32CF20263}"/>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F311F7F-3649-7035-AAE3-477304FE514C}"/>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7487023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rot="10800000">
            <a:off x="4131737"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5673698" y="2398601"/>
            <a:ext cx="5252400" cy="2367199"/>
          </a:xfrm>
          <a:noFill/>
        </p:spPr>
        <p:txBody>
          <a:bodyPr lIns="0" tIns="0" rIns="0" bIns="0" anchor="t" anchorCtr="0"/>
          <a:lstStyle>
            <a:lvl1pPr algn="r">
              <a:defRPr sz="8000" baseline="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hasCustomPrompt="1"/>
          </p:nvPr>
        </p:nvSpPr>
        <p:spPr>
          <a:xfrm>
            <a:off x="5673698"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9843423" y="1140069"/>
            <a:ext cx="1082675" cy="812530"/>
          </a:xfrm>
        </p:spPr>
        <p:txBody>
          <a:bodyPr>
            <a:spAutoFit/>
          </a:bodyPr>
          <a:lstStyle>
            <a:lvl1pPr algn="r">
              <a:lnSpc>
                <a:spcPct val="80000"/>
              </a:lnSpc>
              <a:defRPr lang="en-US" sz="6600" kern="1200" baseline="0" dirty="0" smtClean="0">
                <a:solidFill>
                  <a:schemeClr val="bg1"/>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32191871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100000">
              <a:schemeClr val="accent5"/>
            </a:gs>
            <a:gs pos="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rot="10800000">
            <a:off x="4131737"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5660251"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p>
          <a:p>
            <a:pPr lvl="1"/>
            <a:r>
              <a:rPr lang="en-US" dirty="0"/>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9829976" y="1140069"/>
            <a:ext cx="1082675" cy="812530"/>
          </a:xfrm>
        </p:spPr>
        <p:txBody>
          <a:bodyPr>
            <a:spAutoFit/>
          </a:bodyPr>
          <a:lstStyle>
            <a:lvl1pPr algn="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5660251" y="2398601"/>
            <a:ext cx="5252400" cy="2367199"/>
          </a:xfrm>
          <a:noFill/>
        </p:spPr>
        <p:txBody>
          <a:bodyPr lIns="0" tIns="0" rIns="0" bIns="0" anchor="t" anchorCtr="0"/>
          <a:lstStyle>
            <a:lvl1pPr algn="r">
              <a:defRPr sz="8000" baseline="0">
                <a:solidFill>
                  <a:schemeClr val="accent2"/>
                </a:solidFill>
              </a:defRPr>
            </a:lvl1pPr>
          </a:lstStyle>
          <a:p>
            <a:r>
              <a:rPr lang="he-IL" dirty="0"/>
              <a:t>הקליקו כאן לעריכת תיבת הטקסט</a:t>
            </a:r>
            <a:endParaRPr lang="en-US" dirty="0"/>
          </a:p>
        </p:txBody>
      </p:sp>
    </p:spTree>
    <p:extLst>
      <p:ext uri="{BB962C8B-B14F-4D97-AF65-F5344CB8AC3E}">
        <p14:creationId xmlns:p14="http://schemas.microsoft.com/office/powerpoint/2010/main" val="36481672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rot="10800000">
            <a:off x="4131737"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5660251" y="2398601"/>
            <a:ext cx="5252400" cy="2367199"/>
          </a:xfrm>
          <a:noFill/>
        </p:spPr>
        <p:txBody>
          <a:bodyPr lIns="0" tIns="0" rIns="0" bIns="0" anchor="t" anchorCtr="0"/>
          <a:lstStyle>
            <a:lvl1pPr algn="r">
              <a:defRPr sz="8000" baseline="0">
                <a:solidFill>
                  <a:schemeClr val="accent2"/>
                </a:solidFill>
              </a:defRPr>
            </a:lvl1pPr>
          </a:lstStyle>
          <a:p>
            <a:r>
              <a:rPr lang="he-IL" dirty="0"/>
              <a:t>הקליקו כאן לעריכת תיבת הטקסט</a:t>
            </a:r>
            <a:endParaRPr lang="en-US" dirty="0"/>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hasCustomPrompt="1"/>
          </p:nvPr>
        </p:nvSpPr>
        <p:spPr>
          <a:xfrm>
            <a:off x="5660251"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9829976"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24948648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0">
              <a:schemeClr val="accent1"/>
            </a:gs>
            <a:gs pos="100000">
              <a:schemeClr val="accent5"/>
            </a:gs>
          </a:gsLst>
          <a:lin ang="0" scaled="0"/>
        </a:gra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13755889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0">
              <a:srgbClr val="ACEAFF"/>
            </a:gs>
            <a:gs pos="100000">
              <a:schemeClr val="accent4"/>
            </a:gs>
          </a:gsLst>
          <a:lin ang="0" scaled="0"/>
        </a:grad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F82DC26-695F-8C3E-4AE6-F66B8FF7033F}"/>
              </a:ext>
            </a:extLst>
          </p:cNvPr>
          <p:cNvSpPr>
            <a:spLocks noGrp="1"/>
          </p:cNvSpPr>
          <p:nvPr>
            <p:ph type="body" sz="quarter" idx="10"/>
          </p:nvPr>
        </p:nvSpPr>
        <p:spPr>
          <a:xfrm>
            <a:off x="4540667"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dirty="0"/>
              <a:t>Click to edit Master text styles</a:t>
            </a:r>
          </a:p>
          <a:p>
            <a:pPr lvl="1"/>
            <a:r>
              <a:rPr lang="en-US" dirty="0"/>
              <a:t>Second level</a:t>
            </a:r>
          </a:p>
        </p:txBody>
      </p:sp>
      <p:sp>
        <p:nvSpPr>
          <p:cNvPr id="29" name="Text Placeholder 2">
            <a:extLst>
              <a:ext uri="{FF2B5EF4-FFF2-40B4-BE49-F238E27FC236}">
                <a16:creationId xmlns:a16="http://schemas.microsoft.com/office/drawing/2014/main" id="{6F6DC2BC-7318-EDDF-AEB8-858F7E752154}"/>
              </a:ext>
            </a:extLst>
          </p:cNvPr>
          <p:cNvSpPr>
            <a:spLocks noGrp="1"/>
          </p:cNvSpPr>
          <p:nvPr>
            <p:ph type="body" sz="quarter" idx="14"/>
          </p:nvPr>
        </p:nvSpPr>
        <p:spPr>
          <a:xfrm>
            <a:off x="8788929"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dirty="0"/>
              <a:t>Click to edit Master text styles</a:t>
            </a:r>
          </a:p>
        </p:txBody>
      </p:sp>
      <p:grpSp>
        <p:nvGrpSpPr>
          <p:cNvPr id="30" name="Group 29">
            <a:extLst>
              <a:ext uri="{FF2B5EF4-FFF2-40B4-BE49-F238E27FC236}">
                <a16:creationId xmlns:a16="http://schemas.microsoft.com/office/drawing/2014/main" id="{E01668E2-E060-2017-DDC1-2FB36A0159D5}"/>
              </a:ext>
            </a:extLst>
          </p:cNvPr>
          <p:cNvGrpSpPr/>
          <p:nvPr userDrawn="1"/>
        </p:nvGrpSpPr>
        <p:grpSpPr>
          <a:xfrm>
            <a:off x="9170324" y="2881529"/>
            <a:ext cx="2023200" cy="367957"/>
            <a:chOff x="998476" y="2881529"/>
            <a:chExt cx="2023200" cy="367957"/>
          </a:xfrm>
        </p:grpSpPr>
        <p:sp>
          <p:nvSpPr>
            <p:cNvPr id="31" name="Rectangle 30">
              <a:extLst>
                <a:ext uri="{FF2B5EF4-FFF2-40B4-BE49-F238E27FC236}">
                  <a16:creationId xmlns:a16="http://schemas.microsoft.com/office/drawing/2014/main" id="{00E840B6-2A3A-3299-92BD-9EBCE7FD931E}"/>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2" name="Rectangle 31">
              <a:extLst>
                <a:ext uri="{FF2B5EF4-FFF2-40B4-BE49-F238E27FC236}">
                  <a16:creationId xmlns:a16="http://schemas.microsoft.com/office/drawing/2014/main" id="{3298A274-FE66-06A5-0E63-E779691B49AF}"/>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3" name="Rectangle 32">
              <a:extLst>
                <a:ext uri="{FF2B5EF4-FFF2-40B4-BE49-F238E27FC236}">
                  <a16:creationId xmlns:a16="http://schemas.microsoft.com/office/drawing/2014/main" id="{C8F4834C-C8AF-BD4A-51F5-C77B67EE4963}"/>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4" name="Rectangle 33">
              <a:extLst>
                <a:ext uri="{FF2B5EF4-FFF2-40B4-BE49-F238E27FC236}">
                  <a16:creationId xmlns:a16="http://schemas.microsoft.com/office/drawing/2014/main" id="{F10B4219-4C7C-6950-2215-EC12DF0516A7}"/>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pic>
          <p:nvPicPr>
            <p:cNvPr id="35" name="Picture 34">
              <a:extLst>
                <a:ext uri="{FF2B5EF4-FFF2-40B4-BE49-F238E27FC236}">
                  <a16:creationId xmlns:a16="http://schemas.microsoft.com/office/drawing/2014/main" id="{99893B0F-2350-FC64-0D38-A0A885CD9E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36" name="Picture 35" descr="Icon&#10;&#10;Description automatically generated">
              <a:extLst>
                <a:ext uri="{FF2B5EF4-FFF2-40B4-BE49-F238E27FC236}">
                  <a16:creationId xmlns:a16="http://schemas.microsoft.com/office/drawing/2014/main" id="{266EDDD5-5593-1C04-C639-2CCEC77C2DF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37" name="Picture 36" descr="Logo&#10;&#10;Description automatically generated">
              <a:extLst>
                <a:ext uri="{FF2B5EF4-FFF2-40B4-BE49-F238E27FC236}">
                  <a16:creationId xmlns:a16="http://schemas.microsoft.com/office/drawing/2014/main" id="{02ACE557-F32C-F645-0943-C6A27755A0B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38" name="Picture 37" descr="Logo&#10;&#10;Description automatically generated">
              <a:extLst>
                <a:ext uri="{FF2B5EF4-FFF2-40B4-BE49-F238E27FC236}">
                  <a16:creationId xmlns:a16="http://schemas.microsoft.com/office/drawing/2014/main" id="{11D28853-EB2E-3CC1-0060-23BEE06154E1}"/>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39" name="Picture 38" descr="Icon&#10;&#10;Description automatically generated">
              <a:extLst>
                <a:ext uri="{FF2B5EF4-FFF2-40B4-BE49-F238E27FC236}">
                  <a16:creationId xmlns:a16="http://schemas.microsoft.com/office/drawing/2014/main" id="{92746D0B-DF38-BC82-B393-1E463C08595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40" name="Graphic 39">
            <a:extLst>
              <a:ext uri="{FF2B5EF4-FFF2-40B4-BE49-F238E27FC236}">
                <a16:creationId xmlns:a16="http://schemas.microsoft.com/office/drawing/2014/main" id="{7C6E7040-1704-3D73-8BF2-3A6BA242A7B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53747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hasCustomPrompt="1"/>
          </p:nvPr>
        </p:nvSpPr>
        <p:spPr>
          <a:xfrm>
            <a:off x="998538" y="1700213"/>
            <a:ext cx="10201275" cy="4176712"/>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he-IL" dirty="0"/>
              <a:t>הקליקו כאן</a:t>
            </a:r>
            <a:br>
              <a:rPr lang="en-US" dirty="0"/>
            </a:br>
            <a:r>
              <a:rPr lang="he-IL" dirty="0"/>
              <a:t>לעריכת תיבת הטקסט</a:t>
            </a:r>
            <a:endParaRPr lang="en-GB" dirty="0"/>
          </a:p>
        </p:txBody>
      </p:sp>
    </p:spTree>
    <p:extLst>
      <p:ext uri="{BB962C8B-B14F-4D97-AF65-F5344CB8AC3E}">
        <p14:creationId xmlns:p14="http://schemas.microsoft.com/office/powerpoint/2010/main" val="3384941154"/>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TITLE SLIDE Left Vertical Window Image_KPMG Blue">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009C59F-B695-7F7A-BA75-BA7182CD075F}"/>
              </a:ext>
            </a:extLst>
          </p:cNvPr>
          <p:cNvSpPr txBox="1">
            <a:spLocks/>
          </p:cNvSpPr>
          <p:nvPr userDrawn="1"/>
        </p:nvSpPr>
        <p:spPr>
          <a:xfrm>
            <a:off x="5087299" y="1187543"/>
            <a:ext cx="1959753" cy="409609"/>
          </a:xfrm>
          <a:prstGeom prst="rect">
            <a:avLst/>
          </a:prstGeom>
        </p:spPr>
        <p:txBody>
          <a:bodyPr vert="horz" lIns="0" tIns="0" rIns="0" bIns="0" rtlCol="0" anchor="t" anchorCtr="0">
            <a:noAutofit/>
          </a:bodyPr>
          <a:lstStyle>
            <a:lvl1pPr algn="l" defTabSz="685783" rtl="0" eaLnBrk="1" latinLnBrk="0" hangingPunct="1">
              <a:lnSpc>
                <a:spcPct val="70000"/>
              </a:lnSpc>
              <a:spcBef>
                <a:spcPct val="0"/>
              </a:spcBef>
              <a:buNone/>
              <a:defRPr sz="4400" kern="1200">
                <a:solidFill>
                  <a:schemeClr val="bg1"/>
                </a:solidFill>
                <a:latin typeface="+mj-lt"/>
                <a:ea typeface="+mj-ea"/>
                <a:cs typeface="+mj-cs"/>
              </a:defRPr>
            </a:lvl1pPr>
          </a:lstStyle>
          <a:p>
            <a:pPr algn="r"/>
            <a:r>
              <a:rPr lang="he-IL" sz="2000" b="1" dirty="0">
                <a:latin typeface="+mn-lt"/>
              </a:rPr>
              <a:t>צורה קווית</a:t>
            </a:r>
            <a:endParaRPr lang="en-US" sz="2000" b="1" dirty="0">
              <a:latin typeface="+mn-lt"/>
            </a:endParaRPr>
          </a:p>
        </p:txBody>
      </p:sp>
      <p:sp>
        <p:nvSpPr>
          <p:cNvPr id="10" name="Title 1">
            <a:extLst>
              <a:ext uri="{FF2B5EF4-FFF2-40B4-BE49-F238E27FC236}">
                <a16:creationId xmlns:a16="http://schemas.microsoft.com/office/drawing/2014/main" id="{57421BAC-AC04-E0D7-2766-4F091D91D46A}"/>
              </a:ext>
            </a:extLst>
          </p:cNvPr>
          <p:cNvSpPr txBox="1">
            <a:spLocks/>
          </p:cNvSpPr>
          <p:nvPr userDrawn="1"/>
        </p:nvSpPr>
        <p:spPr>
          <a:xfrm>
            <a:off x="9062287" y="1170338"/>
            <a:ext cx="1959753" cy="409609"/>
          </a:xfrm>
          <a:prstGeom prst="rect">
            <a:avLst/>
          </a:prstGeom>
        </p:spPr>
        <p:txBody>
          <a:bodyPr vert="horz" lIns="0" tIns="0" rIns="0" bIns="0" rtlCol="0" anchor="t" anchorCtr="0">
            <a:noAutofit/>
          </a:bodyPr>
          <a:lstStyle>
            <a:lvl1pPr algn="l" defTabSz="685783" rtl="0" eaLnBrk="1" latinLnBrk="0" hangingPunct="1">
              <a:lnSpc>
                <a:spcPct val="70000"/>
              </a:lnSpc>
              <a:spcBef>
                <a:spcPct val="0"/>
              </a:spcBef>
              <a:buNone/>
              <a:defRPr sz="4400" kern="1200">
                <a:solidFill>
                  <a:schemeClr val="bg1"/>
                </a:solidFill>
                <a:latin typeface="+mj-lt"/>
                <a:ea typeface="+mj-ea"/>
                <a:cs typeface="+mj-cs"/>
              </a:defRPr>
            </a:lvl1pPr>
          </a:lstStyle>
          <a:p>
            <a:pPr algn="r"/>
            <a:r>
              <a:rPr lang="he-IL" sz="2000" b="1" dirty="0">
                <a:latin typeface="+mn-lt"/>
              </a:rPr>
              <a:t>צורה מלאה</a:t>
            </a:r>
            <a:endParaRPr lang="en-US" sz="2000" b="1" dirty="0">
              <a:latin typeface="+mn-lt"/>
            </a:endParaRPr>
          </a:p>
        </p:txBody>
      </p:sp>
      <p:cxnSp>
        <p:nvCxnSpPr>
          <p:cNvPr id="11" name="Straight Connector 394">
            <a:extLst>
              <a:ext uri="{FF2B5EF4-FFF2-40B4-BE49-F238E27FC236}">
                <a16:creationId xmlns:a16="http://schemas.microsoft.com/office/drawing/2014/main" id="{ABC077EA-09BD-98F5-3667-87BA07E85C0F}"/>
              </a:ext>
            </a:extLst>
          </p:cNvPr>
          <p:cNvCxnSpPr>
            <a:cxnSpLocks/>
          </p:cNvCxnSpPr>
          <p:nvPr userDrawn="1"/>
        </p:nvCxnSpPr>
        <p:spPr>
          <a:xfrm>
            <a:off x="7184668" y="971550"/>
            <a:ext cx="0" cy="51708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9773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hasCustomPrompt="1"/>
          </p:nvPr>
        </p:nvSpPr>
        <p:spPr>
          <a:solidFill>
            <a:schemeClr val="bg1"/>
          </a:solidFill>
        </p:spPr>
        <p:txBody>
          <a:bodyPr/>
          <a:lstStyle/>
          <a:p>
            <a:r>
              <a:rPr lang="he-IL" dirty="0"/>
              <a:t>הקליקו כאן לעריכת תיבת הטקסט</a:t>
            </a:r>
            <a:endParaRPr lang="en-GB" dirty="0"/>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12</a:t>
            </a:r>
          </a:p>
          <a:p>
            <a:pPr algn="ctr"/>
            <a:r>
              <a:rPr lang="en-GB" sz="800" dirty="0">
                <a:solidFill>
                  <a:schemeClr val="bg1"/>
                </a:solidFill>
              </a:rPr>
              <a:t>35</a:t>
            </a:r>
          </a:p>
          <a:p>
            <a:pPr algn="ctr"/>
            <a:r>
              <a:rPr lang="en-GB" sz="800" dirty="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172</a:t>
            </a:r>
          </a:p>
          <a:p>
            <a:pPr algn="ctr"/>
            <a:r>
              <a:rPr lang="en-GB" sz="800" dirty="0">
                <a:solidFill>
                  <a:sysClr val="windowText" lastClr="000000"/>
                </a:solidFill>
              </a:rPr>
              <a:t>234</a:t>
            </a:r>
          </a:p>
          <a:p>
            <a:pPr algn="ctr"/>
            <a:r>
              <a:rPr lang="en-GB" sz="800" dirty="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dirty="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dirty="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255</a:t>
            </a:r>
          </a:p>
          <a:p>
            <a:pPr algn="ctr"/>
            <a:r>
              <a:rPr lang="en-GB" sz="800" dirty="0">
                <a:solidFill>
                  <a:sysClr val="windowText" lastClr="000000"/>
                </a:solidFill>
              </a:rPr>
              <a:t>163</a:t>
            </a:r>
          </a:p>
          <a:p>
            <a:pPr algn="ctr"/>
            <a:r>
              <a:rPr lang="en-GB" sz="800" dirty="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accent3"/>
                </a:solidFill>
              </a:rPr>
              <a:t>99</a:t>
            </a:r>
          </a:p>
          <a:p>
            <a:pPr algn="ctr"/>
            <a:r>
              <a:rPr lang="en-GB" sz="800" dirty="0">
                <a:solidFill>
                  <a:schemeClr val="accent3"/>
                </a:solidFill>
              </a:rPr>
              <a:t>235</a:t>
            </a:r>
          </a:p>
          <a:p>
            <a:pPr algn="ctr"/>
            <a:r>
              <a:rPr lang="en-GB" sz="800" dirty="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dirty="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51</a:t>
            </a:r>
          </a:p>
          <a:p>
            <a:pPr algn="ctr"/>
            <a:r>
              <a:rPr lang="en-GB" sz="800" dirty="0">
                <a:solidFill>
                  <a:schemeClr val="bg1"/>
                </a:solidFill>
              </a:rPr>
              <a:t>51</a:t>
            </a:r>
          </a:p>
          <a:p>
            <a:pPr algn="ctr"/>
            <a:r>
              <a:rPr lang="en-GB" sz="800" dirty="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endParaRPr lang="en-GB" sz="800" dirty="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152</a:t>
            </a:r>
          </a:p>
          <a:p>
            <a:pPr algn="ctr"/>
            <a:r>
              <a:rPr lang="en-GB" sz="800" dirty="0">
                <a:solidFill>
                  <a:schemeClr val="bg1"/>
                </a:solidFill>
              </a:rPr>
              <a:t>152</a:t>
            </a:r>
          </a:p>
          <a:p>
            <a:pPr algn="ctr"/>
            <a:r>
              <a:rPr lang="en-GB" sz="800" dirty="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178</a:t>
            </a:r>
          </a:p>
          <a:p>
            <a:pPr algn="ctr"/>
            <a:r>
              <a:rPr lang="en-GB" sz="800" dirty="0">
                <a:solidFill>
                  <a:sysClr val="windowText" lastClr="000000"/>
                </a:solidFill>
              </a:rPr>
              <a:t>178</a:t>
            </a:r>
          </a:p>
          <a:p>
            <a:pPr algn="ctr"/>
            <a:r>
              <a:rPr lang="en-GB" sz="800" dirty="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229</a:t>
            </a:r>
          </a:p>
          <a:p>
            <a:pPr algn="ctr"/>
            <a:r>
              <a:rPr lang="en-GB" sz="800" dirty="0">
                <a:solidFill>
                  <a:schemeClr val="tx1"/>
                </a:solidFill>
              </a:rPr>
              <a:t>229</a:t>
            </a:r>
          </a:p>
          <a:p>
            <a:pPr algn="ctr"/>
            <a:r>
              <a:rPr lang="en-GB" sz="800" dirty="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dirty="0"/>
              <a:t>Purple/</a:t>
            </a:r>
            <a:br>
              <a:rPr lang="en-GB" sz="1000" dirty="0"/>
            </a:br>
            <a:r>
              <a:rPr lang="en-GB" sz="1000" dirty="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dirty="0"/>
              <a:t>Pacific/</a:t>
            </a:r>
            <a:br>
              <a:rPr lang="en-GB" sz="1000" dirty="0"/>
            </a:br>
            <a:r>
              <a:rPr lang="en-GB" sz="1000" dirty="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dirty="0">
                <a:solidFill>
                  <a:sysClr val="windowText" lastClr="000000"/>
                </a:solidFill>
              </a:rPr>
              <a:t>Gradients</a:t>
            </a:r>
          </a:p>
          <a:p>
            <a:pPr marL="171450" indent="-171450" algn="l">
              <a:spcAft>
                <a:spcPts val="300"/>
              </a:spcAft>
              <a:buFont typeface="Arial" panose="020B0604020202020204" pitchFamily="34" charset="0"/>
              <a:buChar char="•"/>
            </a:pPr>
            <a:r>
              <a:rPr lang="en-GB" sz="1000" b="0" dirty="0">
                <a:solidFill>
                  <a:sysClr val="windowText" lastClr="000000"/>
                </a:solidFill>
              </a:rPr>
              <a:t>The </a:t>
            </a:r>
            <a:r>
              <a:rPr lang="en-GB" sz="1000" b="0" dirty="0" err="1">
                <a:solidFill>
                  <a:sysClr val="windowText" lastClr="000000"/>
                </a:solidFill>
              </a:rPr>
              <a:t>colors</a:t>
            </a:r>
            <a:r>
              <a:rPr lang="en-GB" sz="1000" b="0" dirty="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dirty="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dirty="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dirty="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dirty="0">
                <a:solidFill>
                  <a:sysClr val="windowText" lastClr="000000"/>
                </a:solidFill>
              </a:rPr>
              <a:t>Do not create new gradients; use only the gradients shown here</a:t>
            </a:r>
            <a:endParaRPr lang="en-US" sz="1000" b="0" dirty="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255</a:t>
            </a:r>
          </a:p>
          <a:p>
            <a:pPr algn="ctr"/>
            <a:r>
              <a:rPr lang="en-GB" sz="800" dirty="0">
                <a:solidFill>
                  <a:schemeClr val="tx1"/>
                </a:solidFill>
              </a:rPr>
              <a:t>255</a:t>
            </a:r>
          </a:p>
          <a:p>
            <a:pPr algn="ctr"/>
            <a:r>
              <a:rPr lang="en-GB" sz="800" dirty="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dirty="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dirty="0">
                <a:solidFill>
                  <a:sysClr val="windowText" lastClr="000000"/>
                </a:solidFill>
              </a:rPr>
              <a:t>Traffic Light Palette</a:t>
            </a:r>
            <a:endParaRPr lang="en-US" sz="1000" b="0" dirty="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38</a:t>
            </a:r>
          </a:p>
          <a:p>
            <a:pPr algn="ctr"/>
            <a:r>
              <a:rPr lang="en-GB" sz="800" dirty="0">
                <a:solidFill>
                  <a:schemeClr val="bg1"/>
                </a:solidFill>
              </a:rPr>
              <a:t>153</a:t>
            </a:r>
          </a:p>
          <a:p>
            <a:pPr algn="ctr"/>
            <a:r>
              <a:rPr lang="en-GB" sz="800" dirty="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241</a:t>
            </a:r>
          </a:p>
          <a:p>
            <a:pPr algn="ctr"/>
            <a:r>
              <a:rPr lang="en-GB" sz="800" dirty="0">
                <a:solidFill>
                  <a:schemeClr val="bg1"/>
                </a:solidFill>
              </a:rPr>
              <a:t>196</a:t>
            </a:r>
          </a:p>
          <a:p>
            <a:pPr algn="ctr"/>
            <a:r>
              <a:rPr lang="en-GB" sz="800" dirty="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237</a:t>
            </a:r>
          </a:p>
          <a:p>
            <a:pPr algn="ctr"/>
            <a:r>
              <a:rPr lang="en-GB" sz="800" dirty="0">
                <a:solidFill>
                  <a:schemeClr val="bg1"/>
                </a:solidFill>
              </a:rPr>
              <a:t>33</a:t>
            </a:r>
          </a:p>
          <a:p>
            <a:pPr algn="ctr"/>
            <a:r>
              <a:rPr lang="en-GB" sz="800" dirty="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dirty="0">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dirty="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dirty="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255</a:t>
              </a:r>
            </a:p>
            <a:p>
              <a:pPr algn="ctr"/>
              <a:r>
                <a:rPr lang="en-GB" sz="800" dirty="0">
                  <a:solidFill>
                    <a:schemeClr val="bg1"/>
                  </a:solidFill>
                </a:rPr>
                <a:t>163</a:t>
              </a:r>
            </a:p>
            <a:p>
              <a:pPr algn="ctr"/>
              <a:r>
                <a:rPr lang="en-GB" sz="800" dirty="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99</a:t>
              </a:r>
            </a:p>
            <a:p>
              <a:pPr algn="ctr"/>
              <a:r>
                <a:rPr lang="en-GB" sz="800" dirty="0">
                  <a:solidFill>
                    <a:sysClr val="windowText" lastClr="000000"/>
                  </a:solidFill>
                </a:rPr>
                <a:t>235</a:t>
              </a:r>
            </a:p>
            <a:p>
              <a:pPr algn="ctr"/>
              <a:r>
                <a:rPr lang="en-GB" sz="800" dirty="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grpSp>
    </p:spTree>
    <p:extLst>
      <p:ext uri="{BB962C8B-B14F-4D97-AF65-F5344CB8AC3E}">
        <p14:creationId xmlns:p14="http://schemas.microsoft.com/office/powerpoint/2010/main" val="3266716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4843514"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5119879" y="1759937"/>
            <a:ext cx="5765982" cy="2903488"/>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p:ph type="body" sz="quarter" idx="11" hasCustomPrompt="1"/>
          </p:nvPr>
        </p:nvSpPr>
        <p:spPr>
          <a:xfrm>
            <a:off x="5119879"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2821381091"/>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2000">
              <a:srgbClr val="ACEAFF"/>
            </a:gs>
            <a:gs pos="8000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1035451"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hasCustomPrompt="1"/>
          </p:nvPr>
        </p:nvSpPr>
        <p:spPr>
          <a:xfrm>
            <a:off x="1301915" y="4710484"/>
            <a:ext cx="7260639" cy="810000"/>
          </a:xfrm>
          <a:ln w="3175">
            <a:noFill/>
            <a:prstDash val="lgDash"/>
          </a:ln>
        </p:spPr>
        <p:txBody>
          <a:bodyPr wrap="square" anchor="b">
            <a:noAutofit/>
          </a:bodyPr>
          <a:lstStyle>
            <a:lvl1pPr algn="r" rtl="1">
              <a:defRPr sz="1400">
                <a:solidFill>
                  <a:schemeClr val="bg1"/>
                </a:solidFill>
              </a:defRPr>
            </a:lvl1pPr>
            <a:lvl2pPr algn="r" rtl="1">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1300858" y="636808"/>
            <a:ext cx="7260639" cy="3950972"/>
          </a:xfrm>
        </p:spPr>
        <p:txBody>
          <a:bodyPr/>
          <a:lstStyle>
            <a:lvl1pPr algn="r" rtl="1">
              <a:defRPr lang="en-GB" sz="8000" b="1" i="0" kern="1200" baseline="0" dirty="0">
                <a:solidFill>
                  <a:schemeClr val="bg1"/>
                </a:solidFill>
                <a:latin typeface="Almoni Tzar ML v5 AAA" panose="00000506000000000000" pitchFamily="50" charset="-79"/>
                <a:ea typeface="+mj-ea"/>
                <a:cs typeface="Almoni Tzar ML v5 AAA" panose="00000506000000000000" pitchFamily="50" charset="-79"/>
              </a:defRPr>
            </a:lvl1pPr>
          </a:lstStyle>
          <a:p>
            <a:r>
              <a:rPr lang="he-IL" dirty="0"/>
              <a:t>כותרת המצגת</a:t>
            </a:r>
            <a:endParaRPr lang="en-GB" dirty="0"/>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24306" y="371311"/>
            <a:ext cx="914400" cy="368346"/>
          </a:xfrm>
          <a:prstGeom prst="rect">
            <a:avLst/>
          </a:prstGeom>
        </p:spPr>
      </p:pic>
    </p:spTree>
    <p:extLst>
      <p:ext uri="{BB962C8B-B14F-4D97-AF65-F5344CB8AC3E}">
        <p14:creationId xmlns:p14="http://schemas.microsoft.com/office/powerpoint/2010/main" val="4145757897"/>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0">
              <a:srgbClr val="ACEAFF"/>
            </a:gs>
            <a:gs pos="10000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992187"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1258650"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1258650" y="636808"/>
            <a:ext cx="3229510" cy="3950972"/>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29765450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5321301"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1001872" y="1468380"/>
            <a:ext cx="3551186" cy="3098109"/>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hasCustomPrompt="1"/>
          </p:nvPr>
        </p:nvSpPr>
        <p:spPr>
          <a:xfrm>
            <a:off x="1008163"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5413" y="431800"/>
            <a:ext cx="914400" cy="368346"/>
          </a:xfrm>
          <a:prstGeom prst="rect">
            <a:avLst/>
          </a:prstGeom>
        </p:spPr>
      </p:pic>
    </p:spTree>
    <p:extLst>
      <p:ext uri="{BB962C8B-B14F-4D97-AF65-F5344CB8AC3E}">
        <p14:creationId xmlns:p14="http://schemas.microsoft.com/office/powerpoint/2010/main" val="1460303824"/>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7074721" y="401966"/>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992187" y="1453783"/>
            <a:ext cx="5301922" cy="3446223"/>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hasCustomPrompt="1"/>
          </p:nvPr>
        </p:nvSpPr>
        <p:spPr>
          <a:xfrm>
            <a:off x="992187"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9709" y="371311"/>
            <a:ext cx="914400" cy="368346"/>
          </a:xfrm>
          <a:prstGeom prst="rect">
            <a:avLst/>
          </a:prstGeom>
        </p:spPr>
      </p:pic>
    </p:spTree>
    <p:extLst>
      <p:ext uri="{BB962C8B-B14F-4D97-AF65-F5344CB8AC3E}">
        <p14:creationId xmlns:p14="http://schemas.microsoft.com/office/powerpoint/2010/main" val="1709993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hasCustomPrompt="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5413" y="464195"/>
            <a:ext cx="914400" cy="368346"/>
          </a:xfrm>
          <a:prstGeom prst="rect">
            <a:avLst/>
          </a:prstGeom>
        </p:spPr>
      </p:pic>
    </p:spTree>
    <p:extLst>
      <p:ext uri="{BB962C8B-B14F-4D97-AF65-F5344CB8AC3E}">
        <p14:creationId xmlns:p14="http://schemas.microsoft.com/office/powerpoint/2010/main" val="7392703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44053" y="1651556"/>
            <a:ext cx="5249471" cy="3442681"/>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5944053" y="5202177"/>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המלל</a:t>
            </a:r>
            <a:endParaRPr lang="en-US" dirty="0"/>
          </a:p>
          <a:p>
            <a:pPr lvl="1"/>
            <a:r>
              <a:rPr lang="he-IL" dirty="0"/>
              <a:t>מלל נוסף</a:t>
            </a:r>
            <a:endParaRPr lang="en-US" dirty="0"/>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998476" y="450563"/>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dirty="0"/>
              <a:t>Click icon to add picture</a:t>
            </a:r>
            <a:endParaRPr lang="en-GB" dirty="0"/>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9797" y="432275"/>
            <a:ext cx="914400" cy="368346"/>
          </a:xfrm>
          <a:prstGeom prst="rect">
            <a:avLst/>
          </a:prstGeom>
        </p:spPr>
      </p:pic>
      <p:grpSp>
        <p:nvGrpSpPr>
          <p:cNvPr id="10" name="Group 9">
            <a:extLst>
              <a:ext uri="{FF2B5EF4-FFF2-40B4-BE49-F238E27FC236}">
                <a16:creationId xmlns:a16="http://schemas.microsoft.com/office/drawing/2014/main" id="{E98B5B05-47B9-4E3F-909E-BFEB5FFE56FC}"/>
              </a:ext>
            </a:extLst>
          </p:cNvPr>
          <p:cNvGrpSpPr/>
          <p:nvPr userDrawn="1"/>
        </p:nvGrpSpPr>
        <p:grpSpPr>
          <a:xfrm>
            <a:off x="12970928" y="274320"/>
            <a:ext cx="252000" cy="1687300"/>
            <a:chOff x="-434176" y="0"/>
            <a:chExt cx="252000" cy="1687300"/>
          </a:xfrm>
        </p:grpSpPr>
        <p:sp>
          <p:nvSpPr>
            <p:cNvPr id="11" name="Rectangle 10">
              <a:extLst>
                <a:ext uri="{FF2B5EF4-FFF2-40B4-BE49-F238E27FC236}">
                  <a16:creationId xmlns:a16="http://schemas.microsoft.com/office/drawing/2014/main" id="{7A2C7B40-9EA0-4AD4-A4E8-E7EAD2CA3CD0}"/>
                </a:ext>
              </a:extLst>
            </p:cNvPr>
            <p:cNvSpPr/>
            <p:nvPr userDrawn="1"/>
          </p:nvSpPr>
          <p:spPr>
            <a:xfrm>
              <a:off x="-434176" y="0"/>
              <a:ext cx="252000" cy="252000"/>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2" name="Rectangle 11">
              <a:extLst>
                <a:ext uri="{FF2B5EF4-FFF2-40B4-BE49-F238E27FC236}">
                  <a16:creationId xmlns:a16="http://schemas.microsoft.com/office/drawing/2014/main" id="{550AD4D2-028A-4355-8E60-77FFF0202DF3}"/>
                </a:ext>
              </a:extLst>
            </p:cNvPr>
            <p:cNvSpPr/>
            <p:nvPr userDrawn="1"/>
          </p:nvSpPr>
          <p:spPr>
            <a:xfrm>
              <a:off x="-434176" y="358825"/>
              <a:ext cx="252000" cy="252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3" name="Rectangle 12">
              <a:extLst>
                <a:ext uri="{FF2B5EF4-FFF2-40B4-BE49-F238E27FC236}">
                  <a16:creationId xmlns:a16="http://schemas.microsoft.com/office/drawing/2014/main" id="{7F54D43E-0F84-4D7B-883E-52921FBC60D1}"/>
                </a:ext>
              </a:extLst>
            </p:cNvPr>
            <p:cNvSpPr/>
            <p:nvPr userDrawn="1"/>
          </p:nvSpPr>
          <p:spPr>
            <a:xfrm>
              <a:off x="-434176" y="717650"/>
              <a:ext cx="252000" cy="252000"/>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4" name="Rectangle 13">
              <a:extLst>
                <a:ext uri="{FF2B5EF4-FFF2-40B4-BE49-F238E27FC236}">
                  <a16:creationId xmlns:a16="http://schemas.microsoft.com/office/drawing/2014/main" id="{22BD4AFE-070B-48F4-AA18-7430141F4EC5}"/>
                </a:ext>
              </a:extLst>
            </p:cNvPr>
            <p:cNvSpPr/>
            <p:nvPr userDrawn="1"/>
          </p:nvSpPr>
          <p:spPr>
            <a:xfrm>
              <a:off x="-434176" y="1076475"/>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5" name="Rectangle 14">
              <a:extLst>
                <a:ext uri="{FF2B5EF4-FFF2-40B4-BE49-F238E27FC236}">
                  <a16:creationId xmlns:a16="http://schemas.microsoft.com/office/drawing/2014/main" id="{DB0A449D-2F6C-4D21-8B7E-574C6524D574}"/>
                </a:ext>
              </a:extLst>
            </p:cNvPr>
            <p:cNvSpPr/>
            <p:nvPr userDrawn="1"/>
          </p:nvSpPr>
          <p:spPr>
            <a:xfrm>
              <a:off x="-434176" y="1435300"/>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grpSp>
        <p:nvGrpSpPr>
          <p:cNvPr id="16" name="Group 15">
            <a:extLst>
              <a:ext uri="{FF2B5EF4-FFF2-40B4-BE49-F238E27FC236}">
                <a16:creationId xmlns:a16="http://schemas.microsoft.com/office/drawing/2014/main" id="{E3B8B3A5-5686-4B5B-9C35-52280108B44E}"/>
              </a:ext>
            </a:extLst>
          </p:cNvPr>
          <p:cNvGrpSpPr/>
          <p:nvPr userDrawn="1"/>
        </p:nvGrpSpPr>
        <p:grpSpPr>
          <a:xfrm>
            <a:off x="12970928" y="2780697"/>
            <a:ext cx="252000" cy="4354314"/>
            <a:chOff x="-434176" y="2506377"/>
            <a:chExt cx="252000" cy="4354314"/>
          </a:xfrm>
        </p:grpSpPr>
        <p:sp>
          <p:nvSpPr>
            <p:cNvPr id="17" name="Rectangle 16">
              <a:extLst>
                <a:ext uri="{FF2B5EF4-FFF2-40B4-BE49-F238E27FC236}">
                  <a16:creationId xmlns:a16="http://schemas.microsoft.com/office/drawing/2014/main" id="{5BDC1712-8F8C-4B5B-9096-533E6EDE9798}"/>
                </a:ext>
              </a:extLst>
            </p:cNvPr>
            <p:cNvSpPr/>
            <p:nvPr userDrawn="1"/>
          </p:nvSpPr>
          <p:spPr>
            <a:xfrm>
              <a:off x="-434176" y="2506377"/>
              <a:ext cx="252000" cy="252000"/>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8" name="Rectangle 17">
              <a:extLst>
                <a:ext uri="{FF2B5EF4-FFF2-40B4-BE49-F238E27FC236}">
                  <a16:creationId xmlns:a16="http://schemas.microsoft.com/office/drawing/2014/main" id="{1791C006-12D5-42AB-A998-B10AC76369AA}"/>
                </a:ext>
              </a:extLst>
            </p:cNvPr>
            <p:cNvSpPr/>
            <p:nvPr userDrawn="1"/>
          </p:nvSpPr>
          <p:spPr>
            <a:xfrm>
              <a:off x="-434176" y="2879315"/>
              <a:ext cx="252000" cy="252000"/>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9" name="Rectangle 18">
              <a:extLst>
                <a:ext uri="{FF2B5EF4-FFF2-40B4-BE49-F238E27FC236}">
                  <a16:creationId xmlns:a16="http://schemas.microsoft.com/office/drawing/2014/main" id="{86D5B91B-C884-4A9C-8716-CB8EE30115D7}"/>
                </a:ext>
              </a:extLst>
            </p:cNvPr>
            <p:cNvSpPr/>
            <p:nvPr userDrawn="1"/>
          </p:nvSpPr>
          <p:spPr>
            <a:xfrm>
              <a:off x="-434176" y="3252253"/>
              <a:ext cx="252000" cy="252000"/>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0" name="Rectangle 19">
              <a:extLst>
                <a:ext uri="{FF2B5EF4-FFF2-40B4-BE49-F238E27FC236}">
                  <a16:creationId xmlns:a16="http://schemas.microsoft.com/office/drawing/2014/main" id="{7C5FC58E-7C34-4AEE-85FF-9EB7F73D2AD0}"/>
                </a:ext>
              </a:extLst>
            </p:cNvPr>
            <p:cNvSpPr/>
            <p:nvPr userDrawn="1"/>
          </p:nvSpPr>
          <p:spPr>
            <a:xfrm>
              <a:off x="-434176" y="3625191"/>
              <a:ext cx="252000" cy="252000"/>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1" name="Rectangle 20">
              <a:extLst>
                <a:ext uri="{FF2B5EF4-FFF2-40B4-BE49-F238E27FC236}">
                  <a16:creationId xmlns:a16="http://schemas.microsoft.com/office/drawing/2014/main" id="{E061DC88-9502-4574-B63F-DC6AFA8803D9}"/>
                </a:ext>
              </a:extLst>
            </p:cNvPr>
            <p:cNvSpPr/>
            <p:nvPr userDrawn="1"/>
          </p:nvSpPr>
          <p:spPr>
            <a:xfrm>
              <a:off x="-434176" y="3998129"/>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2" name="Rectangle 21">
              <a:extLst>
                <a:ext uri="{FF2B5EF4-FFF2-40B4-BE49-F238E27FC236}">
                  <a16:creationId xmlns:a16="http://schemas.microsoft.com/office/drawing/2014/main" id="{754E526D-A7C1-4DDF-913D-6F63F9C78B50}"/>
                </a:ext>
              </a:extLst>
            </p:cNvPr>
            <p:cNvSpPr/>
            <p:nvPr userDrawn="1"/>
          </p:nvSpPr>
          <p:spPr>
            <a:xfrm>
              <a:off x="-434176" y="4371067"/>
              <a:ext cx="252000" cy="252000"/>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3" name="Rectangle 22">
              <a:extLst>
                <a:ext uri="{FF2B5EF4-FFF2-40B4-BE49-F238E27FC236}">
                  <a16:creationId xmlns:a16="http://schemas.microsoft.com/office/drawing/2014/main" id="{B7A6CBCF-DD0C-4E7D-991A-7433F33E710B}"/>
                </a:ext>
              </a:extLst>
            </p:cNvPr>
            <p:cNvSpPr/>
            <p:nvPr userDrawn="1"/>
          </p:nvSpPr>
          <p:spPr>
            <a:xfrm>
              <a:off x="-434176" y="4744005"/>
              <a:ext cx="252000" cy="252000"/>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4" name="Rectangle 23">
              <a:extLst>
                <a:ext uri="{FF2B5EF4-FFF2-40B4-BE49-F238E27FC236}">
                  <a16:creationId xmlns:a16="http://schemas.microsoft.com/office/drawing/2014/main" id="{FBA8AAB3-5010-4D88-A529-3EE9CB5C7A83}"/>
                </a:ext>
              </a:extLst>
            </p:cNvPr>
            <p:cNvSpPr/>
            <p:nvPr userDrawn="1"/>
          </p:nvSpPr>
          <p:spPr>
            <a:xfrm>
              <a:off x="-434176" y="5116943"/>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5" name="Rectangle 24">
              <a:extLst>
                <a:ext uri="{FF2B5EF4-FFF2-40B4-BE49-F238E27FC236}">
                  <a16:creationId xmlns:a16="http://schemas.microsoft.com/office/drawing/2014/main" id="{D674E27E-EE8E-4C16-9944-B44241B976ED}"/>
                </a:ext>
              </a:extLst>
            </p:cNvPr>
            <p:cNvSpPr/>
            <p:nvPr userDrawn="1"/>
          </p:nvSpPr>
          <p:spPr>
            <a:xfrm>
              <a:off x="-434176" y="5489881"/>
              <a:ext cx="252000" cy="252000"/>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6" name="Rectangle 25">
              <a:extLst>
                <a:ext uri="{FF2B5EF4-FFF2-40B4-BE49-F238E27FC236}">
                  <a16:creationId xmlns:a16="http://schemas.microsoft.com/office/drawing/2014/main" id="{D756CEF2-F879-485A-8E7B-6EA61D266442}"/>
                </a:ext>
              </a:extLst>
            </p:cNvPr>
            <p:cNvSpPr/>
            <p:nvPr userDrawn="1"/>
          </p:nvSpPr>
          <p:spPr>
            <a:xfrm>
              <a:off x="-434176" y="5862819"/>
              <a:ext cx="252000" cy="252000"/>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7" name="Rectangle 26">
              <a:extLst>
                <a:ext uri="{FF2B5EF4-FFF2-40B4-BE49-F238E27FC236}">
                  <a16:creationId xmlns:a16="http://schemas.microsoft.com/office/drawing/2014/main" id="{CEC7236A-0D87-42D5-B636-1313004915A9}"/>
                </a:ext>
              </a:extLst>
            </p:cNvPr>
            <p:cNvSpPr/>
            <p:nvPr userDrawn="1"/>
          </p:nvSpPr>
          <p:spPr>
            <a:xfrm>
              <a:off x="-434176" y="6235757"/>
              <a:ext cx="252000" cy="252000"/>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9" name="Rectangle 28">
              <a:extLst>
                <a:ext uri="{FF2B5EF4-FFF2-40B4-BE49-F238E27FC236}">
                  <a16:creationId xmlns:a16="http://schemas.microsoft.com/office/drawing/2014/main" id="{EFD5586A-1AEB-426F-916A-3C11968E2C1E}"/>
                </a:ext>
              </a:extLst>
            </p:cNvPr>
            <p:cNvSpPr/>
            <p:nvPr userDrawn="1"/>
          </p:nvSpPr>
          <p:spPr>
            <a:xfrm>
              <a:off x="-434176" y="6608691"/>
              <a:ext cx="252000" cy="252000"/>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spTree>
    <p:extLst>
      <p:ext uri="{BB962C8B-B14F-4D97-AF65-F5344CB8AC3E}">
        <p14:creationId xmlns:p14="http://schemas.microsoft.com/office/powerpoint/2010/main" val="37399637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hasCustomPrompt="1"/>
          </p:nvPr>
        </p:nvSpPr>
        <p:spPr/>
        <p:txBody>
          <a:bodyPr/>
          <a:lstStyle>
            <a:lvl1pPr algn="r">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3621635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hasCustomPrompt="1"/>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he-IL" dirty="0"/>
              <a:t>הקליקו כאן</a:t>
            </a:r>
            <a:br>
              <a:rPr lang="en-US" dirty="0"/>
            </a:br>
            <a:r>
              <a:rPr lang="he-IL" dirty="0"/>
              <a:t>לעריכת תיבת הטקסט</a:t>
            </a:r>
            <a:endParaRPr lang="en-GB" dirty="0"/>
          </a:p>
        </p:txBody>
      </p:sp>
      <p:sp>
        <p:nvSpPr>
          <p:cNvPr id="12" name="Graphic 8">
            <a:extLst>
              <a:ext uri="{FF2B5EF4-FFF2-40B4-BE49-F238E27FC236}">
                <a16:creationId xmlns:a16="http://schemas.microsoft.com/office/drawing/2014/main" id="{C5D8BCDB-DB5D-B09C-7F19-0AA18A0567FE}"/>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3" name="Shape 8">
            <a:extLst>
              <a:ext uri="{FF2B5EF4-FFF2-40B4-BE49-F238E27FC236}">
                <a16:creationId xmlns:a16="http://schemas.microsoft.com/office/drawing/2014/main" id="{288D23E7-86EC-2FC8-2C4B-0F32DC296978}"/>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41711BD8-15DD-CA3C-CC99-8A896CCD5523}"/>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5" name="Straight Connector 14">
            <a:extLst>
              <a:ext uri="{FF2B5EF4-FFF2-40B4-BE49-F238E27FC236}">
                <a16:creationId xmlns:a16="http://schemas.microsoft.com/office/drawing/2014/main" id="{1060630C-5F55-AB27-285F-4550D563C938}"/>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7D3A1-4203-E7FF-41DC-47D0FD953B44}"/>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2820798197"/>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6C60-BBAD-4B44-9D69-536848922030}"/>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
        <p:nvSpPr>
          <p:cNvPr id="11" name="Graphic 8">
            <a:extLst>
              <a:ext uri="{FF2B5EF4-FFF2-40B4-BE49-F238E27FC236}">
                <a16:creationId xmlns:a16="http://schemas.microsoft.com/office/drawing/2014/main" id="{D9D8253F-0ADA-4057-093D-96EED16373A6}"/>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2" name="Shape 8">
            <a:extLst>
              <a:ext uri="{FF2B5EF4-FFF2-40B4-BE49-F238E27FC236}">
                <a16:creationId xmlns:a16="http://schemas.microsoft.com/office/drawing/2014/main" id="{2596C50C-C427-147B-3E88-C5A1DAF64189}"/>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TextBox 12">
            <a:extLst>
              <a:ext uri="{FF2B5EF4-FFF2-40B4-BE49-F238E27FC236}">
                <a16:creationId xmlns:a16="http://schemas.microsoft.com/office/drawing/2014/main" id="{EC99D6AA-8DB3-9A86-7B3A-5C82B07EB5C9}"/>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4" name="Straight Connector 13">
            <a:extLst>
              <a:ext uri="{FF2B5EF4-FFF2-40B4-BE49-F238E27FC236}">
                <a16:creationId xmlns:a16="http://schemas.microsoft.com/office/drawing/2014/main" id="{6E98BCA6-C504-9323-1F7A-4A49C115059E}"/>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3DABAD-F38E-23A2-56E2-5DAF21669DDB}"/>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41604747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995363" y="1330126"/>
            <a:ext cx="10198237" cy="4546799"/>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8CCFC99C-7410-4D22-BA8D-48877FCFB6C0}"/>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2119525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hasCustomPrompt="1"/>
          </p:nvPr>
        </p:nvSpPr>
        <p:spPr>
          <a:xfrm>
            <a:off x="998538" y="1700213"/>
            <a:ext cx="10201275" cy="4176712"/>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he-IL" dirty="0"/>
              <a:t>הקליקו כאן</a:t>
            </a:r>
            <a:br>
              <a:rPr lang="en-US" dirty="0"/>
            </a:br>
            <a:r>
              <a:rPr lang="he-IL" dirty="0"/>
              <a:t>לעריכת תיבת הטקסט</a:t>
            </a:r>
            <a:endParaRPr lang="en-GB" dirty="0"/>
          </a:p>
        </p:txBody>
      </p:sp>
    </p:spTree>
    <p:extLst>
      <p:ext uri="{BB962C8B-B14F-4D97-AF65-F5344CB8AC3E}">
        <p14:creationId xmlns:p14="http://schemas.microsoft.com/office/powerpoint/2010/main" val="3393291163"/>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hasCustomPrompt="1"/>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he-IL" dirty="0"/>
              <a:t>הקליקו כאן</a:t>
            </a:r>
            <a:br>
              <a:rPr lang="en-US" dirty="0"/>
            </a:br>
            <a:r>
              <a:rPr lang="he-IL" dirty="0"/>
              <a:t>לעריכת תיבת הטקסט</a:t>
            </a:r>
            <a:endParaRPr lang="en-GB" dirty="0"/>
          </a:p>
        </p:txBody>
      </p:sp>
      <p:sp>
        <p:nvSpPr>
          <p:cNvPr id="12" name="Graphic 8">
            <a:extLst>
              <a:ext uri="{FF2B5EF4-FFF2-40B4-BE49-F238E27FC236}">
                <a16:creationId xmlns:a16="http://schemas.microsoft.com/office/drawing/2014/main" id="{C5D8BCDB-DB5D-B09C-7F19-0AA18A0567FE}"/>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3" name="Shape 8">
            <a:extLst>
              <a:ext uri="{FF2B5EF4-FFF2-40B4-BE49-F238E27FC236}">
                <a16:creationId xmlns:a16="http://schemas.microsoft.com/office/drawing/2014/main" id="{288D23E7-86EC-2FC8-2C4B-0F32DC296978}"/>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41711BD8-15DD-CA3C-CC99-8A896CCD5523}"/>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5" name="Straight Connector 14">
            <a:extLst>
              <a:ext uri="{FF2B5EF4-FFF2-40B4-BE49-F238E27FC236}">
                <a16:creationId xmlns:a16="http://schemas.microsoft.com/office/drawing/2014/main" id="{1060630C-5F55-AB27-285F-4550D563C938}"/>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7D3A1-4203-E7FF-41DC-47D0FD953B44}"/>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2174332123"/>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1" name="Graphic 8">
            <a:extLst>
              <a:ext uri="{FF2B5EF4-FFF2-40B4-BE49-F238E27FC236}">
                <a16:creationId xmlns:a16="http://schemas.microsoft.com/office/drawing/2014/main" id="{30094B41-7EE0-34D1-F5FA-FA86C71855E0}"/>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2" name="Shape 8">
            <a:extLst>
              <a:ext uri="{FF2B5EF4-FFF2-40B4-BE49-F238E27FC236}">
                <a16:creationId xmlns:a16="http://schemas.microsoft.com/office/drawing/2014/main" id="{5B380B8A-9E30-B452-B4F5-7DE850B9D65F}"/>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TextBox 12">
            <a:extLst>
              <a:ext uri="{FF2B5EF4-FFF2-40B4-BE49-F238E27FC236}">
                <a16:creationId xmlns:a16="http://schemas.microsoft.com/office/drawing/2014/main" id="{40BEBA40-D5A5-7557-9722-29F8B3C9753D}"/>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4" name="Straight Connector 13">
            <a:extLst>
              <a:ext uri="{FF2B5EF4-FFF2-40B4-BE49-F238E27FC236}">
                <a16:creationId xmlns:a16="http://schemas.microsoft.com/office/drawing/2014/main" id="{93C1D6F8-CE65-E8F2-E15E-018C164341A6}"/>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15B70DB-B039-97B1-1995-B9DA95B3B46F}"/>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29461922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831042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2" name="Graphic 8">
            <a:extLst>
              <a:ext uri="{FF2B5EF4-FFF2-40B4-BE49-F238E27FC236}">
                <a16:creationId xmlns:a16="http://schemas.microsoft.com/office/drawing/2014/main" id="{45D0735A-463E-C3FA-28E2-F2B6308F0B06}"/>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3" name="Shape 8">
            <a:extLst>
              <a:ext uri="{FF2B5EF4-FFF2-40B4-BE49-F238E27FC236}">
                <a16:creationId xmlns:a16="http://schemas.microsoft.com/office/drawing/2014/main" id="{FA86ECBB-76E2-4B31-6D7B-ABB0DC8A49EB}"/>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CD1317C9-584D-C627-00C6-9FBAB5F3F39C}"/>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5" name="Straight Connector 14">
            <a:extLst>
              <a:ext uri="{FF2B5EF4-FFF2-40B4-BE49-F238E27FC236}">
                <a16:creationId xmlns:a16="http://schemas.microsoft.com/office/drawing/2014/main" id="{C2D34C9D-C6BF-18CB-B8E8-9D260BBEDA6A}"/>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F89D191-8AEF-0171-D4EB-85673015C051}"/>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12798182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330126"/>
            <a:ext cx="4968000" cy="4546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D91C8742-D774-4F89-A78A-3FE2DD10535D}"/>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7845124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331360"/>
            <a:ext cx="10195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02D32ADA-D319-4A1F-BF43-8C0B259FADD8}"/>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9463530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F443F486-864A-4617-9E68-0A1C3CD9BA80}"/>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3347388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1" name="Graphic 8">
            <a:extLst>
              <a:ext uri="{FF2B5EF4-FFF2-40B4-BE49-F238E27FC236}">
                <a16:creationId xmlns:a16="http://schemas.microsoft.com/office/drawing/2014/main" id="{30094B41-7EE0-34D1-F5FA-FA86C71855E0}"/>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2" name="Shape 8">
            <a:extLst>
              <a:ext uri="{FF2B5EF4-FFF2-40B4-BE49-F238E27FC236}">
                <a16:creationId xmlns:a16="http://schemas.microsoft.com/office/drawing/2014/main" id="{5B380B8A-9E30-B452-B4F5-7DE850B9D65F}"/>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TextBox 12">
            <a:extLst>
              <a:ext uri="{FF2B5EF4-FFF2-40B4-BE49-F238E27FC236}">
                <a16:creationId xmlns:a16="http://schemas.microsoft.com/office/drawing/2014/main" id="{40BEBA40-D5A5-7557-9722-29F8B3C9753D}"/>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4" name="Straight Connector 13">
            <a:extLst>
              <a:ext uri="{FF2B5EF4-FFF2-40B4-BE49-F238E27FC236}">
                <a16:creationId xmlns:a16="http://schemas.microsoft.com/office/drawing/2014/main" id="{93C1D6F8-CE65-E8F2-E15E-018C164341A6}"/>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15B70DB-B039-97B1-1995-B9DA95B3B46F}"/>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6431941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dirty="0"/>
          </a:p>
        </p:txBody>
      </p:sp>
      <p:sp>
        <p:nvSpPr>
          <p:cNvPr id="7" name="Text Placeholder 8"/>
          <p:cNvSpPr>
            <a:spLocks noGrp="1"/>
          </p:cNvSpPr>
          <p:nvPr>
            <p:ph type="body" sz="quarter" idx="10" hasCustomPrompt="1"/>
          </p:nvPr>
        </p:nvSpPr>
        <p:spPr>
          <a:xfrm>
            <a:off x="1003200"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dirty="0"/>
          </a:p>
        </p:txBody>
      </p:sp>
      <p:sp>
        <p:nvSpPr>
          <p:cNvPr id="9" name="Text Placeholder 8"/>
          <p:cNvSpPr>
            <a:spLocks noGrp="1"/>
          </p:cNvSpPr>
          <p:nvPr>
            <p:ph type="body" sz="quarter" idx="14" hasCustomPrompt="1"/>
          </p:nvPr>
        </p:nvSpPr>
        <p:spPr>
          <a:xfrm>
            <a:off x="4507546"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0" name="Text Placeholder 8"/>
          <p:cNvSpPr>
            <a:spLocks noGrp="1"/>
          </p:cNvSpPr>
          <p:nvPr>
            <p:ph type="body" sz="quarter" idx="15" hasCustomPrompt="1"/>
          </p:nvPr>
        </p:nvSpPr>
        <p:spPr>
          <a:xfrm>
            <a:off x="8011892"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1993B809-7A30-47BC-953E-AF9FE10FDFBB}"/>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21740844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1"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3068984"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5134768"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7200552"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3" name="Text Placeholder 12"/>
          <p:cNvSpPr>
            <a:spLocks noGrp="1"/>
          </p:cNvSpPr>
          <p:nvPr>
            <p:ph type="body" sz="quarter" idx="14" hasCustomPrompt="1"/>
          </p:nvPr>
        </p:nvSpPr>
        <p:spPr>
          <a:xfrm flipH="1">
            <a:off x="796036"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2" name="Text Placeholder 8"/>
          <p:cNvSpPr>
            <a:spLocks noGrp="1"/>
          </p:cNvSpPr>
          <p:nvPr>
            <p:ph type="body" sz="quarter" idx="19" hasCustomPrompt="1"/>
          </p:nvPr>
        </p:nvSpPr>
        <p:spPr>
          <a:xfrm>
            <a:off x="9266337"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B6F9AD75-9C5D-491A-8EB6-1E4763A9BC35}"/>
              </a:ext>
            </a:extLst>
          </p:cNvPr>
          <p:cNvSpPr>
            <a:spLocks noGrp="1"/>
          </p:cNvSpPr>
          <p:nvPr>
            <p:ph type="title" hasCustomPrompt="1"/>
          </p:nvPr>
        </p:nvSpPr>
        <p:spPr/>
        <p:txBody>
          <a:bodyPr/>
          <a:lstStyle/>
          <a:p>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9FBC5A55-FCC1-3F23-8E70-4D58DF478964}"/>
              </a:ext>
            </a:extLst>
          </p:cNvPr>
          <p:cNvSpPr>
            <a:spLocks noGrp="1"/>
          </p:cNvSpPr>
          <p:nvPr>
            <p:ph type="body" sz="quarter" idx="20" hasCustomPrompt="1"/>
          </p:nvPr>
        </p:nvSpPr>
        <p:spPr>
          <a:xfrm flipH="1">
            <a:off x="2861820"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8" name="Text Placeholder 12">
            <a:extLst>
              <a:ext uri="{FF2B5EF4-FFF2-40B4-BE49-F238E27FC236}">
                <a16:creationId xmlns:a16="http://schemas.microsoft.com/office/drawing/2014/main" id="{0CD8035E-D236-CE02-49CD-9C112F805C95}"/>
              </a:ext>
            </a:extLst>
          </p:cNvPr>
          <p:cNvSpPr>
            <a:spLocks noGrp="1"/>
          </p:cNvSpPr>
          <p:nvPr>
            <p:ph type="body" sz="quarter" idx="21" hasCustomPrompt="1"/>
          </p:nvPr>
        </p:nvSpPr>
        <p:spPr>
          <a:xfrm flipH="1">
            <a:off x="4927602"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9" name="Text Placeholder 12">
            <a:extLst>
              <a:ext uri="{FF2B5EF4-FFF2-40B4-BE49-F238E27FC236}">
                <a16:creationId xmlns:a16="http://schemas.microsoft.com/office/drawing/2014/main" id="{169B072B-C3DE-FB91-259D-2556B92698CC}"/>
              </a:ext>
            </a:extLst>
          </p:cNvPr>
          <p:cNvSpPr>
            <a:spLocks noGrp="1"/>
          </p:cNvSpPr>
          <p:nvPr>
            <p:ph type="body" sz="quarter" idx="22" hasCustomPrompt="1"/>
          </p:nvPr>
        </p:nvSpPr>
        <p:spPr>
          <a:xfrm flipH="1">
            <a:off x="7014095"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20" name="Text Placeholder 12">
            <a:extLst>
              <a:ext uri="{FF2B5EF4-FFF2-40B4-BE49-F238E27FC236}">
                <a16:creationId xmlns:a16="http://schemas.microsoft.com/office/drawing/2014/main" id="{97F67264-6219-044E-F9C8-69EC7ED787C5}"/>
              </a:ext>
            </a:extLst>
          </p:cNvPr>
          <p:cNvSpPr>
            <a:spLocks noGrp="1"/>
          </p:cNvSpPr>
          <p:nvPr>
            <p:ph type="body" sz="quarter" idx="23" hasCustomPrompt="1"/>
          </p:nvPr>
        </p:nvSpPr>
        <p:spPr>
          <a:xfrm flipH="1">
            <a:off x="9079877"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Tree>
    <p:extLst>
      <p:ext uri="{BB962C8B-B14F-4D97-AF65-F5344CB8AC3E}">
        <p14:creationId xmlns:p14="http://schemas.microsoft.com/office/powerpoint/2010/main" val="10537329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hasCustomPrompt="1"/>
          </p:nvPr>
        </p:nvSpPr>
        <p:spPr>
          <a:xfrm>
            <a:off x="1003201"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hasCustomPrompt="1"/>
          </p:nvPr>
        </p:nvSpPr>
        <p:spPr>
          <a:xfrm>
            <a:off x="3068984"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hasCustomPrompt="1"/>
          </p:nvPr>
        </p:nvSpPr>
        <p:spPr>
          <a:xfrm>
            <a:off x="5134768"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hasCustomPrompt="1"/>
          </p:nvPr>
        </p:nvSpPr>
        <p:spPr>
          <a:xfrm>
            <a:off x="7200552"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hasCustomPrompt="1"/>
          </p:nvPr>
        </p:nvSpPr>
        <p:spPr>
          <a:xfrm>
            <a:off x="9266337"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EB51C022-C0B7-4310-BC9F-D7C63034FE3A}"/>
              </a:ext>
            </a:extLst>
          </p:cNvPr>
          <p:cNvSpPr>
            <a:spLocks noGrp="1"/>
          </p:cNvSpPr>
          <p:nvPr>
            <p:ph type="title" hasCustomPrompt="1"/>
          </p:nvPr>
        </p:nvSpPr>
        <p:spPr/>
        <p:txBody>
          <a:bodyPr/>
          <a:lstStyle>
            <a:lvl1pPr>
              <a:defRPr>
                <a:solidFill>
                  <a:schemeClr val="accent1"/>
                </a:solidFill>
              </a:defRPr>
            </a:lvl1pPr>
          </a:lstStyle>
          <a:p>
            <a:r>
              <a:rPr lang="he-IL" dirty="0"/>
              <a:t>הקליקו כאן לעריכת תיבת הטקסט</a:t>
            </a:r>
            <a:endParaRPr lang="en-GB" dirty="0"/>
          </a:p>
        </p:txBody>
      </p:sp>
      <p:sp>
        <p:nvSpPr>
          <p:cNvPr id="13" name="Text Placeholder 12">
            <a:extLst>
              <a:ext uri="{FF2B5EF4-FFF2-40B4-BE49-F238E27FC236}">
                <a16:creationId xmlns:a16="http://schemas.microsoft.com/office/drawing/2014/main" id="{54B44C82-E3C4-89B1-CE08-362CA131BE54}"/>
              </a:ext>
            </a:extLst>
          </p:cNvPr>
          <p:cNvSpPr>
            <a:spLocks noGrp="1"/>
          </p:cNvSpPr>
          <p:nvPr>
            <p:ph type="body" sz="quarter" idx="14" hasCustomPrompt="1"/>
          </p:nvPr>
        </p:nvSpPr>
        <p:spPr>
          <a:xfrm flipH="1">
            <a:off x="796036"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ED6AE8D0-52EE-0CB1-583E-09C57F63A03C}"/>
              </a:ext>
            </a:extLst>
          </p:cNvPr>
          <p:cNvSpPr>
            <a:spLocks noGrp="1"/>
          </p:cNvSpPr>
          <p:nvPr>
            <p:ph type="body" sz="quarter" idx="20" hasCustomPrompt="1"/>
          </p:nvPr>
        </p:nvSpPr>
        <p:spPr>
          <a:xfrm flipH="1">
            <a:off x="2861820"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5" name="Text Placeholder 12">
            <a:extLst>
              <a:ext uri="{FF2B5EF4-FFF2-40B4-BE49-F238E27FC236}">
                <a16:creationId xmlns:a16="http://schemas.microsoft.com/office/drawing/2014/main" id="{EDD90854-53EA-DA81-BE3C-1E456ABE1171}"/>
              </a:ext>
            </a:extLst>
          </p:cNvPr>
          <p:cNvSpPr>
            <a:spLocks noGrp="1"/>
          </p:cNvSpPr>
          <p:nvPr>
            <p:ph type="body" sz="quarter" idx="21" hasCustomPrompt="1"/>
          </p:nvPr>
        </p:nvSpPr>
        <p:spPr>
          <a:xfrm flipH="1">
            <a:off x="4927602"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6" name="Text Placeholder 12">
            <a:extLst>
              <a:ext uri="{FF2B5EF4-FFF2-40B4-BE49-F238E27FC236}">
                <a16:creationId xmlns:a16="http://schemas.microsoft.com/office/drawing/2014/main" id="{C3118F0F-2EC5-D740-3B75-EDB0C6515809}"/>
              </a:ext>
            </a:extLst>
          </p:cNvPr>
          <p:cNvSpPr>
            <a:spLocks noGrp="1"/>
          </p:cNvSpPr>
          <p:nvPr>
            <p:ph type="body" sz="quarter" idx="22" hasCustomPrompt="1"/>
          </p:nvPr>
        </p:nvSpPr>
        <p:spPr>
          <a:xfrm flipH="1">
            <a:off x="7014095"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7" name="Text Placeholder 12">
            <a:extLst>
              <a:ext uri="{FF2B5EF4-FFF2-40B4-BE49-F238E27FC236}">
                <a16:creationId xmlns:a16="http://schemas.microsoft.com/office/drawing/2014/main" id="{BCD2DFEC-873E-A2A3-249F-1E06374CDB60}"/>
              </a:ext>
            </a:extLst>
          </p:cNvPr>
          <p:cNvSpPr>
            <a:spLocks noGrp="1"/>
          </p:cNvSpPr>
          <p:nvPr>
            <p:ph type="body" sz="quarter" idx="23" hasCustomPrompt="1"/>
          </p:nvPr>
        </p:nvSpPr>
        <p:spPr>
          <a:xfrm flipH="1">
            <a:off x="9079877"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Tree>
    <p:extLst>
      <p:ext uri="{BB962C8B-B14F-4D97-AF65-F5344CB8AC3E}">
        <p14:creationId xmlns:p14="http://schemas.microsoft.com/office/powerpoint/2010/main" val="26754597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 name="Text Placeholder 8"/>
          <p:cNvSpPr>
            <a:spLocks noGrp="1"/>
          </p:cNvSpPr>
          <p:nvPr>
            <p:ph type="body" sz="quarter" idx="10" hasCustomPrompt="1"/>
          </p:nvPr>
        </p:nvSpPr>
        <p:spPr>
          <a:xfrm>
            <a:off x="1003200"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2720597"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4437994"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6155391"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2" name="Text Placeholder 8"/>
          <p:cNvSpPr>
            <a:spLocks noGrp="1"/>
          </p:cNvSpPr>
          <p:nvPr>
            <p:ph type="body" sz="quarter" idx="19" hasCustomPrompt="1"/>
          </p:nvPr>
        </p:nvSpPr>
        <p:spPr>
          <a:xfrm>
            <a:off x="9590187"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hasCustomPrompt="1"/>
          </p:nvPr>
        </p:nvSpPr>
        <p:spPr>
          <a:xfrm>
            <a:off x="7872788"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hasCustomPrompt="1"/>
          </p:nvPr>
        </p:nvSpPr>
        <p:spPr>
          <a:xfrm>
            <a:off x="995363" y="1330325"/>
            <a:ext cx="10185400" cy="569387"/>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he-IL" dirty="0"/>
              <a:t>הקליקו להוספת טקסט</a:t>
            </a:r>
            <a:endParaRPr lang="en-GB" dirty="0"/>
          </a:p>
          <a:p>
            <a:pPr lvl="1"/>
            <a:r>
              <a:rPr lang="he-IL" dirty="0"/>
              <a:t>מלל נוסף</a:t>
            </a:r>
            <a:endParaRPr lang="en-US" dirty="0"/>
          </a:p>
        </p:txBody>
      </p:sp>
      <p:sp>
        <p:nvSpPr>
          <p:cNvPr id="7" name="Title 6">
            <a:extLst>
              <a:ext uri="{FF2B5EF4-FFF2-40B4-BE49-F238E27FC236}">
                <a16:creationId xmlns:a16="http://schemas.microsoft.com/office/drawing/2014/main" id="{59724627-195E-4BFD-9A60-FFD6EECF128B}"/>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38186986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3593775"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6184350"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8774926"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DE70D7C0-6953-439A-A54E-CED56520F828}"/>
              </a:ext>
            </a:extLst>
          </p:cNvPr>
          <p:cNvSpPr>
            <a:spLocks noGrp="1"/>
          </p:cNvSpPr>
          <p:nvPr>
            <p:ph type="title" hasCustomPrompt="1"/>
          </p:nvPr>
        </p:nvSpPr>
        <p:spPr/>
        <p:txBody>
          <a:bodyPr/>
          <a:lstStyle/>
          <a:p>
            <a:r>
              <a:rPr lang="he-IL" dirty="0"/>
              <a:t>הקליקו כאן לעריכת תיבת הטקסט</a:t>
            </a:r>
            <a:endParaRPr lang="en-GB" dirty="0"/>
          </a:p>
        </p:txBody>
      </p:sp>
      <p:sp>
        <p:nvSpPr>
          <p:cNvPr id="11" name="Text Placeholder 12">
            <a:extLst>
              <a:ext uri="{FF2B5EF4-FFF2-40B4-BE49-F238E27FC236}">
                <a16:creationId xmlns:a16="http://schemas.microsoft.com/office/drawing/2014/main" id="{D556B9B4-0DC6-BF46-3CCB-4210704C45E0}"/>
              </a:ext>
            </a:extLst>
          </p:cNvPr>
          <p:cNvSpPr>
            <a:spLocks noGrp="1"/>
          </p:cNvSpPr>
          <p:nvPr>
            <p:ph type="body" sz="quarter" idx="18" hasCustomPrompt="1"/>
          </p:nvPr>
        </p:nvSpPr>
        <p:spPr>
          <a:xfrm flipH="1">
            <a:off x="821995"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2" name="Text Placeholder 12">
            <a:extLst>
              <a:ext uri="{FF2B5EF4-FFF2-40B4-BE49-F238E27FC236}">
                <a16:creationId xmlns:a16="http://schemas.microsoft.com/office/drawing/2014/main" id="{3B5ED826-0BB2-E3D4-1341-ED69A99CBE4E}"/>
              </a:ext>
            </a:extLst>
          </p:cNvPr>
          <p:cNvSpPr>
            <a:spLocks noGrp="1"/>
          </p:cNvSpPr>
          <p:nvPr>
            <p:ph type="body" sz="quarter" idx="19" hasCustomPrompt="1"/>
          </p:nvPr>
        </p:nvSpPr>
        <p:spPr>
          <a:xfrm flipH="1">
            <a:off x="3404325"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E7850BFE-A017-1C08-FC32-3ED74936451D}"/>
              </a:ext>
            </a:extLst>
          </p:cNvPr>
          <p:cNvSpPr>
            <a:spLocks noGrp="1"/>
          </p:cNvSpPr>
          <p:nvPr>
            <p:ph type="body" sz="quarter" idx="20" hasCustomPrompt="1"/>
          </p:nvPr>
        </p:nvSpPr>
        <p:spPr>
          <a:xfrm flipH="1">
            <a:off x="6000347"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8" name="Text Placeholder 12">
            <a:extLst>
              <a:ext uri="{FF2B5EF4-FFF2-40B4-BE49-F238E27FC236}">
                <a16:creationId xmlns:a16="http://schemas.microsoft.com/office/drawing/2014/main" id="{C46E5D49-1A43-22B8-6FA8-71458DD807EF}"/>
              </a:ext>
            </a:extLst>
          </p:cNvPr>
          <p:cNvSpPr>
            <a:spLocks noGrp="1"/>
          </p:cNvSpPr>
          <p:nvPr>
            <p:ph type="body" sz="quarter" idx="21" hasCustomPrompt="1"/>
          </p:nvPr>
        </p:nvSpPr>
        <p:spPr>
          <a:xfrm flipH="1">
            <a:off x="8590922"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Tree>
    <p:extLst>
      <p:ext uri="{BB962C8B-B14F-4D97-AF65-F5344CB8AC3E}">
        <p14:creationId xmlns:p14="http://schemas.microsoft.com/office/powerpoint/2010/main" val="28566039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hasCustomPrompt="1"/>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hasCustomPrompt="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hasCustomPrompt="1"/>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hasCustomPrompt="1"/>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9890D0D6-CEB9-47AA-B0BF-EB213FE3B803}"/>
              </a:ext>
            </a:extLst>
          </p:cNvPr>
          <p:cNvSpPr>
            <a:spLocks noGrp="1"/>
          </p:cNvSpPr>
          <p:nvPr>
            <p:ph type="title" hasCustomPrompt="1"/>
          </p:nvPr>
        </p:nvSpPr>
        <p:spPr/>
        <p:txBody>
          <a:bodyPr/>
          <a:lstStyle>
            <a:lvl1pPr>
              <a:defRPr>
                <a:solidFill>
                  <a:schemeClr val="accent1"/>
                </a:solidFill>
              </a:defRPr>
            </a:lvl1pPr>
          </a:lstStyle>
          <a:p>
            <a:r>
              <a:rPr lang="he-IL" dirty="0"/>
              <a:t>הקליקו כאן לעריכת תיבת הטקסט</a:t>
            </a:r>
            <a:endParaRPr lang="en-GB" dirty="0"/>
          </a:p>
        </p:txBody>
      </p:sp>
      <p:sp>
        <p:nvSpPr>
          <p:cNvPr id="13" name="Text Placeholder 12">
            <a:extLst>
              <a:ext uri="{FF2B5EF4-FFF2-40B4-BE49-F238E27FC236}">
                <a16:creationId xmlns:a16="http://schemas.microsoft.com/office/drawing/2014/main" id="{A8E480B8-F9DC-C1DB-0EF7-EF7E8A8EAAC7}"/>
              </a:ext>
            </a:extLst>
          </p:cNvPr>
          <p:cNvSpPr>
            <a:spLocks noGrp="1"/>
          </p:cNvSpPr>
          <p:nvPr>
            <p:ph type="body" sz="quarter" idx="18" hasCustomPrompt="1"/>
          </p:nvPr>
        </p:nvSpPr>
        <p:spPr>
          <a:xfrm flipH="1">
            <a:off x="821995"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5" name="Text Placeholder 12">
            <a:extLst>
              <a:ext uri="{FF2B5EF4-FFF2-40B4-BE49-F238E27FC236}">
                <a16:creationId xmlns:a16="http://schemas.microsoft.com/office/drawing/2014/main" id="{18391007-87AF-04F5-EDBF-BB1C97B95058}"/>
              </a:ext>
            </a:extLst>
          </p:cNvPr>
          <p:cNvSpPr>
            <a:spLocks noGrp="1"/>
          </p:cNvSpPr>
          <p:nvPr>
            <p:ph type="body" sz="quarter" idx="19" hasCustomPrompt="1"/>
          </p:nvPr>
        </p:nvSpPr>
        <p:spPr>
          <a:xfrm flipH="1">
            <a:off x="3404325"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6" name="Text Placeholder 12">
            <a:extLst>
              <a:ext uri="{FF2B5EF4-FFF2-40B4-BE49-F238E27FC236}">
                <a16:creationId xmlns:a16="http://schemas.microsoft.com/office/drawing/2014/main" id="{7D992CF3-FE89-351A-23B3-FC76C6F95915}"/>
              </a:ext>
            </a:extLst>
          </p:cNvPr>
          <p:cNvSpPr>
            <a:spLocks noGrp="1"/>
          </p:cNvSpPr>
          <p:nvPr>
            <p:ph type="body" sz="quarter" idx="20" hasCustomPrompt="1"/>
          </p:nvPr>
        </p:nvSpPr>
        <p:spPr>
          <a:xfrm flipH="1">
            <a:off x="6000347"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7" name="Text Placeholder 12">
            <a:extLst>
              <a:ext uri="{FF2B5EF4-FFF2-40B4-BE49-F238E27FC236}">
                <a16:creationId xmlns:a16="http://schemas.microsoft.com/office/drawing/2014/main" id="{E4BEFFCA-7359-9115-B020-4F91AD26128C}"/>
              </a:ext>
            </a:extLst>
          </p:cNvPr>
          <p:cNvSpPr>
            <a:spLocks noGrp="1"/>
          </p:cNvSpPr>
          <p:nvPr>
            <p:ph type="body" sz="quarter" idx="21" hasCustomPrompt="1"/>
          </p:nvPr>
        </p:nvSpPr>
        <p:spPr>
          <a:xfrm flipH="1">
            <a:off x="8590922"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Tree>
    <p:extLst>
      <p:ext uri="{BB962C8B-B14F-4D97-AF65-F5344CB8AC3E}">
        <p14:creationId xmlns:p14="http://schemas.microsoft.com/office/powerpoint/2010/main" val="8420083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hasCustomPrompt="1"/>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hasCustomPrompt="1"/>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hasCustomPrompt="1"/>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hasCustomPrompt="1"/>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6" name="Text Placeholder 10"/>
          <p:cNvSpPr>
            <a:spLocks noGrp="1"/>
          </p:cNvSpPr>
          <p:nvPr>
            <p:ph type="body" sz="quarter" idx="21" hasCustomPrompt="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01CCA206-C726-4930-8059-66751EC1483B}"/>
              </a:ext>
            </a:extLst>
          </p:cNvPr>
          <p:cNvSpPr>
            <a:spLocks noGrp="1"/>
          </p:cNvSpPr>
          <p:nvPr>
            <p:ph type="title" hasCustomPrompt="1"/>
          </p:nvPr>
        </p:nvSpPr>
        <p:spPr/>
        <p:txBody>
          <a:bodyPr/>
          <a:lstStyle>
            <a:lvl1pPr>
              <a:defRPr>
                <a:solidFill>
                  <a:schemeClr val="tx2"/>
                </a:solidFill>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7070404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hasCustomPrompt="1"/>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0" name="Text Placeholder 8"/>
          <p:cNvSpPr>
            <a:spLocks noGrp="1"/>
          </p:cNvSpPr>
          <p:nvPr>
            <p:ph type="body" sz="quarter" idx="20" hasCustomPrompt="1"/>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16" name="Text Placeholder 8"/>
          <p:cNvSpPr>
            <a:spLocks noGrp="1"/>
          </p:cNvSpPr>
          <p:nvPr>
            <p:ph type="body" sz="quarter" idx="21" hasCustomPrompt="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7" name="Text Placeholder 8"/>
          <p:cNvSpPr>
            <a:spLocks noGrp="1"/>
          </p:cNvSpPr>
          <p:nvPr>
            <p:ph type="body" sz="quarter" idx="22" hasCustomPrompt="1"/>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AC76913D-77B2-43C9-9A9E-B86D68E16B74}"/>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9436421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hasCustomPrompt="1"/>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p:cNvSpPr>
            <a:spLocks noGrp="1"/>
          </p:cNvSpPr>
          <p:nvPr>
            <p:ph type="body" sz="quarter" idx="20" hasCustomPrompt="1"/>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15" name="Text Placeholder 8"/>
          <p:cNvSpPr>
            <a:spLocks noGrp="1"/>
          </p:cNvSpPr>
          <p:nvPr>
            <p:ph type="body" sz="quarter" idx="21" hasCustomPrompt="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8"/>
          <p:cNvSpPr>
            <a:spLocks noGrp="1"/>
          </p:cNvSpPr>
          <p:nvPr>
            <p:ph type="body" sz="quarter" idx="22" hasCustomPrompt="1"/>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21" name="Text Placeholder 8"/>
          <p:cNvSpPr>
            <a:spLocks noGrp="1"/>
          </p:cNvSpPr>
          <p:nvPr>
            <p:ph type="body" sz="quarter" idx="23" hasCustomPrompt="1"/>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2" name="Text Placeholder 8"/>
          <p:cNvSpPr>
            <a:spLocks noGrp="1"/>
          </p:cNvSpPr>
          <p:nvPr>
            <p:ph type="body" sz="quarter" idx="24" hasCustomPrompt="1"/>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23" name="Text Placeholder 8"/>
          <p:cNvSpPr>
            <a:spLocks noGrp="1"/>
          </p:cNvSpPr>
          <p:nvPr>
            <p:ph type="body" sz="quarter" idx="25" hasCustomPrompt="1"/>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4" name="Text Placeholder 8"/>
          <p:cNvSpPr>
            <a:spLocks noGrp="1"/>
          </p:cNvSpPr>
          <p:nvPr>
            <p:ph type="body" sz="quarter" idx="26" hasCustomPrompt="1"/>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AEF8E881-FC4C-4F00-9389-FF3C71D7CB78}"/>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4881473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hasCustomPrompt="1"/>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hasCustomPrompt="1"/>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hasCustomPrompt="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hasCustomPrompt="1"/>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hasCustomPrompt="1"/>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hasCustomPrompt="1"/>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hasCustomPrompt="1"/>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hasCustomPrompt="1"/>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39275135-3A5F-40EA-83D5-8A21BF903978}"/>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
        <p:nvSpPr>
          <p:cNvPr id="20" name="Graphic 8">
            <a:extLst>
              <a:ext uri="{FF2B5EF4-FFF2-40B4-BE49-F238E27FC236}">
                <a16:creationId xmlns:a16="http://schemas.microsoft.com/office/drawing/2014/main" id="{607645F9-B690-8C65-15AA-D4F9BB859C78}"/>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1" name="Shape 8">
            <a:extLst>
              <a:ext uri="{FF2B5EF4-FFF2-40B4-BE49-F238E27FC236}">
                <a16:creationId xmlns:a16="http://schemas.microsoft.com/office/drawing/2014/main" id="{FC37A6BE-8BD0-4325-878C-E790868C1A14}"/>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2" name="TextBox 21">
            <a:extLst>
              <a:ext uri="{FF2B5EF4-FFF2-40B4-BE49-F238E27FC236}">
                <a16:creationId xmlns:a16="http://schemas.microsoft.com/office/drawing/2014/main" id="{FCA77FB4-24DC-D39C-96CC-6AFDDCD9F1AE}"/>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23" name="Straight Connector 22">
            <a:extLst>
              <a:ext uri="{FF2B5EF4-FFF2-40B4-BE49-F238E27FC236}">
                <a16:creationId xmlns:a16="http://schemas.microsoft.com/office/drawing/2014/main" id="{71FDF3F2-4D00-90DF-C9CA-E3E32CF20263}"/>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F311F7F-3649-7035-AAE3-477304FE514C}"/>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2308784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796422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rot="10800000">
            <a:off x="4131737"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5673698" y="2398601"/>
            <a:ext cx="5252400" cy="2367199"/>
          </a:xfrm>
          <a:noFill/>
        </p:spPr>
        <p:txBody>
          <a:bodyPr lIns="0" tIns="0" rIns="0" bIns="0" anchor="t" anchorCtr="0"/>
          <a:lstStyle>
            <a:lvl1pPr algn="r">
              <a:defRPr sz="8000" baseline="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hasCustomPrompt="1"/>
          </p:nvPr>
        </p:nvSpPr>
        <p:spPr>
          <a:xfrm>
            <a:off x="5673698"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9843423" y="1140069"/>
            <a:ext cx="1082675" cy="812530"/>
          </a:xfrm>
        </p:spPr>
        <p:txBody>
          <a:bodyPr>
            <a:spAutoFit/>
          </a:bodyPr>
          <a:lstStyle>
            <a:lvl1pPr algn="r">
              <a:lnSpc>
                <a:spcPct val="80000"/>
              </a:lnSpc>
              <a:defRPr lang="en-US" sz="6600" kern="1200" baseline="0" dirty="0" smtClean="0">
                <a:solidFill>
                  <a:schemeClr val="bg1"/>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16843000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100000">
              <a:schemeClr val="accent5"/>
            </a:gs>
            <a:gs pos="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rot="10800000">
            <a:off x="4131737"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5660251"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p>
          <a:p>
            <a:pPr lvl="1"/>
            <a:r>
              <a:rPr lang="en-US" dirty="0"/>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9829976" y="1140069"/>
            <a:ext cx="1082675" cy="812530"/>
          </a:xfrm>
        </p:spPr>
        <p:txBody>
          <a:bodyPr>
            <a:spAutoFit/>
          </a:bodyPr>
          <a:lstStyle>
            <a:lvl1pPr algn="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5660251" y="2398601"/>
            <a:ext cx="5252400" cy="2367199"/>
          </a:xfrm>
          <a:noFill/>
        </p:spPr>
        <p:txBody>
          <a:bodyPr lIns="0" tIns="0" rIns="0" bIns="0" anchor="t" anchorCtr="0"/>
          <a:lstStyle>
            <a:lvl1pPr algn="r">
              <a:defRPr sz="8000" baseline="0">
                <a:solidFill>
                  <a:schemeClr val="accent2"/>
                </a:solidFill>
              </a:defRPr>
            </a:lvl1pPr>
          </a:lstStyle>
          <a:p>
            <a:r>
              <a:rPr lang="he-IL" dirty="0"/>
              <a:t>הקליקו כאן לעריכת תיבת הטקסט</a:t>
            </a:r>
            <a:endParaRPr lang="en-US" dirty="0"/>
          </a:p>
        </p:txBody>
      </p:sp>
    </p:spTree>
    <p:extLst>
      <p:ext uri="{BB962C8B-B14F-4D97-AF65-F5344CB8AC3E}">
        <p14:creationId xmlns:p14="http://schemas.microsoft.com/office/powerpoint/2010/main" val="5965649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rot="10800000">
            <a:off x="4131737"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5660251" y="2398601"/>
            <a:ext cx="5252400" cy="2367199"/>
          </a:xfrm>
          <a:noFill/>
        </p:spPr>
        <p:txBody>
          <a:bodyPr lIns="0" tIns="0" rIns="0" bIns="0" anchor="t" anchorCtr="0"/>
          <a:lstStyle>
            <a:lvl1pPr algn="r">
              <a:defRPr sz="8000" baseline="0">
                <a:solidFill>
                  <a:schemeClr val="accent2"/>
                </a:solidFill>
              </a:defRPr>
            </a:lvl1pPr>
          </a:lstStyle>
          <a:p>
            <a:r>
              <a:rPr lang="he-IL" dirty="0"/>
              <a:t>הקליקו כאן לעריכת תיבת הטקסט</a:t>
            </a:r>
            <a:endParaRPr lang="en-US" dirty="0"/>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hasCustomPrompt="1"/>
          </p:nvPr>
        </p:nvSpPr>
        <p:spPr>
          <a:xfrm>
            <a:off x="5660251"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9829976"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2225786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0">
              <a:schemeClr val="accent1"/>
            </a:gs>
            <a:gs pos="100000">
              <a:schemeClr val="accent5"/>
            </a:gs>
          </a:gsLst>
          <a:lin ang="0" scaled="0"/>
        </a:gra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16667008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0">
              <a:srgbClr val="ACEAFF"/>
            </a:gs>
            <a:gs pos="100000">
              <a:schemeClr val="accent4"/>
            </a:gs>
          </a:gsLst>
          <a:lin ang="0" scaled="0"/>
        </a:grad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F82DC26-695F-8C3E-4AE6-F66B8FF7033F}"/>
              </a:ext>
            </a:extLst>
          </p:cNvPr>
          <p:cNvSpPr>
            <a:spLocks noGrp="1"/>
          </p:cNvSpPr>
          <p:nvPr>
            <p:ph type="body" sz="quarter" idx="10"/>
          </p:nvPr>
        </p:nvSpPr>
        <p:spPr>
          <a:xfrm>
            <a:off x="4540667"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dirty="0"/>
              <a:t>Click to edit Master text styles</a:t>
            </a:r>
          </a:p>
          <a:p>
            <a:pPr lvl="1"/>
            <a:r>
              <a:rPr lang="en-US" dirty="0"/>
              <a:t>Second level</a:t>
            </a:r>
          </a:p>
        </p:txBody>
      </p:sp>
      <p:sp>
        <p:nvSpPr>
          <p:cNvPr id="29" name="Text Placeholder 2">
            <a:extLst>
              <a:ext uri="{FF2B5EF4-FFF2-40B4-BE49-F238E27FC236}">
                <a16:creationId xmlns:a16="http://schemas.microsoft.com/office/drawing/2014/main" id="{6F6DC2BC-7318-EDDF-AEB8-858F7E752154}"/>
              </a:ext>
            </a:extLst>
          </p:cNvPr>
          <p:cNvSpPr>
            <a:spLocks noGrp="1"/>
          </p:cNvSpPr>
          <p:nvPr>
            <p:ph type="body" sz="quarter" idx="14"/>
          </p:nvPr>
        </p:nvSpPr>
        <p:spPr>
          <a:xfrm>
            <a:off x="8788929"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dirty="0"/>
              <a:t>Click to edit Master text styles</a:t>
            </a:r>
          </a:p>
        </p:txBody>
      </p:sp>
      <p:grpSp>
        <p:nvGrpSpPr>
          <p:cNvPr id="30" name="Group 29">
            <a:extLst>
              <a:ext uri="{FF2B5EF4-FFF2-40B4-BE49-F238E27FC236}">
                <a16:creationId xmlns:a16="http://schemas.microsoft.com/office/drawing/2014/main" id="{E01668E2-E060-2017-DDC1-2FB36A0159D5}"/>
              </a:ext>
            </a:extLst>
          </p:cNvPr>
          <p:cNvGrpSpPr/>
          <p:nvPr userDrawn="1"/>
        </p:nvGrpSpPr>
        <p:grpSpPr>
          <a:xfrm>
            <a:off x="9170324" y="2881529"/>
            <a:ext cx="2023200" cy="367957"/>
            <a:chOff x="998476" y="2881529"/>
            <a:chExt cx="2023200" cy="367957"/>
          </a:xfrm>
        </p:grpSpPr>
        <p:sp>
          <p:nvSpPr>
            <p:cNvPr id="31" name="Rectangle 30">
              <a:extLst>
                <a:ext uri="{FF2B5EF4-FFF2-40B4-BE49-F238E27FC236}">
                  <a16:creationId xmlns:a16="http://schemas.microsoft.com/office/drawing/2014/main" id="{00E840B6-2A3A-3299-92BD-9EBCE7FD931E}"/>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2" name="Rectangle 31">
              <a:extLst>
                <a:ext uri="{FF2B5EF4-FFF2-40B4-BE49-F238E27FC236}">
                  <a16:creationId xmlns:a16="http://schemas.microsoft.com/office/drawing/2014/main" id="{3298A274-FE66-06A5-0E63-E779691B49AF}"/>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3" name="Rectangle 32">
              <a:extLst>
                <a:ext uri="{FF2B5EF4-FFF2-40B4-BE49-F238E27FC236}">
                  <a16:creationId xmlns:a16="http://schemas.microsoft.com/office/drawing/2014/main" id="{C8F4834C-C8AF-BD4A-51F5-C77B67EE4963}"/>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4" name="Rectangle 33">
              <a:extLst>
                <a:ext uri="{FF2B5EF4-FFF2-40B4-BE49-F238E27FC236}">
                  <a16:creationId xmlns:a16="http://schemas.microsoft.com/office/drawing/2014/main" id="{F10B4219-4C7C-6950-2215-EC12DF0516A7}"/>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pic>
          <p:nvPicPr>
            <p:cNvPr id="35" name="Picture 34">
              <a:extLst>
                <a:ext uri="{FF2B5EF4-FFF2-40B4-BE49-F238E27FC236}">
                  <a16:creationId xmlns:a16="http://schemas.microsoft.com/office/drawing/2014/main" id="{99893B0F-2350-FC64-0D38-A0A885CD9E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36" name="Picture 35" descr="Icon&#10;&#10;Description automatically generated">
              <a:extLst>
                <a:ext uri="{FF2B5EF4-FFF2-40B4-BE49-F238E27FC236}">
                  <a16:creationId xmlns:a16="http://schemas.microsoft.com/office/drawing/2014/main" id="{266EDDD5-5593-1C04-C639-2CCEC77C2DF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37" name="Picture 36" descr="Logo&#10;&#10;Description automatically generated">
              <a:extLst>
                <a:ext uri="{FF2B5EF4-FFF2-40B4-BE49-F238E27FC236}">
                  <a16:creationId xmlns:a16="http://schemas.microsoft.com/office/drawing/2014/main" id="{02ACE557-F32C-F645-0943-C6A27755A0B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38" name="Picture 37" descr="Logo&#10;&#10;Description automatically generated">
              <a:extLst>
                <a:ext uri="{FF2B5EF4-FFF2-40B4-BE49-F238E27FC236}">
                  <a16:creationId xmlns:a16="http://schemas.microsoft.com/office/drawing/2014/main" id="{11D28853-EB2E-3CC1-0060-23BEE06154E1}"/>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39" name="Picture 38" descr="Icon&#10;&#10;Description automatically generated">
              <a:extLst>
                <a:ext uri="{FF2B5EF4-FFF2-40B4-BE49-F238E27FC236}">
                  <a16:creationId xmlns:a16="http://schemas.microsoft.com/office/drawing/2014/main" id="{92746D0B-DF38-BC82-B393-1E463C08595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40" name="Graphic 39">
            <a:extLst>
              <a:ext uri="{FF2B5EF4-FFF2-40B4-BE49-F238E27FC236}">
                <a16:creationId xmlns:a16="http://schemas.microsoft.com/office/drawing/2014/main" id="{7C6E7040-1704-3D73-8BF2-3A6BA242A7B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13579968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SLIDE Left Vertical Window Image_KPMG Blue">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009C59F-B695-7F7A-BA75-BA7182CD075F}"/>
              </a:ext>
            </a:extLst>
          </p:cNvPr>
          <p:cNvSpPr txBox="1">
            <a:spLocks/>
          </p:cNvSpPr>
          <p:nvPr userDrawn="1"/>
        </p:nvSpPr>
        <p:spPr>
          <a:xfrm>
            <a:off x="5087299" y="1187543"/>
            <a:ext cx="1959753" cy="409609"/>
          </a:xfrm>
          <a:prstGeom prst="rect">
            <a:avLst/>
          </a:prstGeom>
        </p:spPr>
        <p:txBody>
          <a:bodyPr vert="horz" lIns="0" tIns="0" rIns="0" bIns="0" rtlCol="0" anchor="t" anchorCtr="0">
            <a:noAutofit/>
          </a:bodyPr>
          <a:lstStyle>
            <a:lvl1pPr algn="l" defTabSz="685783" rtl="0" eaLnBrk="1" latinLnBrk="0" hangingPunct="1">
              <a:lnSpc>
                <a:spcPct val="70000"/>
              </a:lnSpc>
              <a:spcBef>
                <a:spcPct val="0"/>
              </a:spcBef>
              <a:buNone/>
              <a:defRPr sz="4400" kern="1200">
                <a:solidFill>
                  <a:schemeClr val="bg1"/>
                </a:solidFill>
                <a:latin typeface="+mj-lt"/>
                <a:ea typeface="+mj-ea"/>
                <a:cs typeface="+mj-cs"/>
              </a:defRPr>
            </a:lvl1pPr>
          </a:lstStyle>
          <a:p>
            <a:pPr algn="r"/>
            <a:r>
              <a:rPr lang="he-IL" sz="2000" b="1" dirty="0">
                <a:latin typeface="+mn-lt"/>
              </a:rPr>
              <a:t>צורה קווית</a:t>
            </a:r>
            <a:endParaRPr lang="en-US" sz="2000" b="1" dirty="0">
              <a:latin typeface="+mn-lt"/>
            </a:endParaRPr>
          </a:p>
        </p:txBody>
      </p:sp>
      <p:sp>
        <p:nvSpPr>
          <p:cNvPr id="10" name="Title 1">
            <a:extLst>
              <a:ext uri="{FF2B5EF4-FFF2-40B4-BE49-F238E27FC236}">
                <a16:creationId xmlns:a16="http://schemas.microsoft.com/office/drawing/2014/main" id="{57421BAC-AC04-E0D7-2766-4F091D91D46A}"/>
              </a:ext>
            </a:extLst>
          </p:cNvPr>
          <p:cNvSpPr txBox="1">
            <a:spLocks/>
          </p:cNvSpPr>
          <p:nvPr userDrawn="1"/>
        </p:nvSpPr>
        <p:spPr>
          <a:xfrm>
            <a:off x="9062287" y="1170338"/>
            <a:ext cx="1959753" cy="409609"/>
          </a:xfrm>
          <a:prstGeom prst="rect">
            <a:avLst/>
          </a:prstGeom>
        </p:spPr>
        <p:txBody>
          <a:bodyPr vert="horz" lIns="0" tIns="0" rIns="0" bIns="0" rtlCol="0" anchor="t" anchorCtr="0">
            <a:noAutofit/>
          </a:bodyPr>
          <a:lstStyle>
            <a:lvl1pPr algn="l" defTabSz="685783" rtl="0" eaLnBrk="1" latinLnBrk="0" hangingPunct="1">
              <a:lnSpc>
                <a:spcPct val="70000"/>
              </a:lnSpc>
              <a:spcBef>
                <a:spcPct val="0"/>
              </a:spcBef>
              <a:buNone/>
              <a:defRPr sz="4400" kern="1200">
                <a:solidFill>
                  <a:schemeClr val="bg1"/>
                </a:solidFill>
                <a:latin typeface="+mj-lt"/>
                <a:ea typeface="+mj-ea"/>
                <a:cs typeface="+mj-cs"/>
              </a:defRPr>
            </a:lvl1pPr>
          </a:lstStyle>
          <a:p>
            <a:pPr algn="r"/>
            <a:r>
              <a:rPr lang="he-IL" sz="2000" b="1" dirty="0">
                <a:latin typeface="+mn-lt"/>
              </a:rPr>
              <a:t>צורה מלאה</a:t>
            </a:r>
            <a:endParaRPr lang="en-US" sz="2000" b="1" dirty="0">
              <a:latin typeface="+mn-lt"/>
            </a:endParaRPr>
          </a:p>
        </p:txBody>
      </p:sp>
      <p:cxnSp>
        <p:nvCxnSpPr>
          <p:cNvPr id="11" name="Straight Connector 394">
            <a:extLst>
              <a:ext uri="{FF2B5EF4-FFF2-40B4-BE49-F238E27FC236}">
                <a16:creationId xmlns:a16="http://schemas.microsoft.com/office/drawing/2014/main" id="{ABC077EA-09BD-98F5-3667-87BA07E85C0F}"/>
              </a:ext>
            </a:extLst>
          </p:cNvPr>
          <p:cNvCxnSpPr>
            <a:cxnSpLocks/>
          </p:cNvCxnSpPr>
          <p:nvPr userDrawn="1"/>
        </p:nvCxnSpPr>
        <p:spPr>
          <a:xfrm>
            <a:off x="7184668" y="971550"/>
            <a:ext cx="0" cy="51708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2153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hasCustomPrompt="1"/>
          </p:nvPr>
        </p:nvSpPr>
        <p:spPr>
          <a:solidFill>
            <a:schemeClr val="bg1"/>
          </a:solidFill>
        </p:spPr>
        <p:txBody>
          <a:bodyPr/>
          <a:lstStyle/>
          <a:p>
            <a:r>
              <a:rPr lang="he-IL" dirty="0"/>
              <a:t>הקליקו כאן לעריכת תיבת הטקסט</a:t>
            </a:r>
            <a:endParaRPr lang="en-GB" dirty="0"/>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12</a:t>
            </a:r>
          </a:p>
          <a:p>
            <a:pPr algn="ctr"/>
            <a:r>
              <a:rPr lang="en-GB" sz="800" dirty="0">
                <a:solidFill>
                  <a:schemeClr val="bg1"/>
                </a:solidFill>
              </a:rPr>
              <a:t>35</a:t>
            </a:r>
          </a:p>
          <a:p>
            <a:pPr algn="ctr"/>
            <a:r>
              <a:rPr lang="en-GB" sz="800" dirty="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172</a:t>
            </a:r>
          </a:p>
          <a:p>
            <a:pPr algn="ctr"/>
            <a:r>
              <a:rPr lang="en-GB" sz="800" dirty="0">
                <a:solidFill>
                  <a:sysClr val="windowText" lastClr="000000"/>
                </a:solidFill>
              </a:rPr>
              <a:t>234</a:t>
            </a:r>
          </a:p>
          <a:p>
            <a:pPr algn="ctr"/>
            <a:r>
              <a:rPr lang="en-GB" sz="800" dirty="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dirty="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dirty="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255</a:t>
            </a:r>
          </a:p>
          <a:p>
            <a:pPr algn="ctr"/>
            <a:r>
              <a:rPr lang="en-GB" sz="800" dirty="0">
                <a:solidFill>
                  <a:sysClr val="windowText" lastClr="000000"/>
                </a:solidFill>
              </a:rPr>
              <a:t>163</a:t>
            </a:r>
          </a:p>
          <a:p>
            <a:pPr algn="ctr"/>
            <a:r>
              <a:rPr lang="en-GB" sz="800" dirty="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accent3"/>
                </a:solidFill>
              </a:rPr>
              <a:t>99</a:t>
            </a:r>
          </a:p>
          <a:p>
            <a:pPr algn="ctr"/>
            <a:r>
              <a:rPr lang="en-GB" sz="800" dirty="0">
                <a:solidFill>
                  <a:schemeClr val="accent3"/>
                </a:solidFill>
              </a:rPr>
              <a:t>235</a:t>
            </a:r>
          </a:p>
          <a:p>
            <a:pPr algn="ctr"/>
            <a:r>
              <a:rPr lang="en-GB" sz="800" dirty="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dirty="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51</a:t>
            </a:r>
          </a:p>
          <a:p>
            <a:pPr algn="ctr"/>
            <a:r>
              <a:rPr lang="en-GB" sz="800" dirty="0">
                <a:solidFill>
                  <a:schemeClr val="bg1"/>
                </a:solidFill>
              </a:rPr>
              <a:t>51</a:t>
            </a:r>
          </a:p>
          <a:p>
            <a:pPr algn="ctr"/>
            <a:r>
              <a:rPr lang="en-GB" sz="800" dirty="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endParaRPr lang="en-GB" sz="800" dirty="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152</a:t>
            </a:r>
          </a:p>
          <a:p>
            <a:pPr algn="ctr"/>
            <a:r>
              <a:rPr lang="en-GB" sz="800" dirty="0">
                <a:solidFill>
                  <a:schemeClr val="bg1"/>
                </a:solidFill>
              </a:rPr>
              <a:t>152</a:t>
            </a:r>
          </a:p>
          <a:p>
            <a:pPr algn="ctr"/>
            <a:r>
              <a:rPr lang="en-GB" sz="800" dirty="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178</a:t>
            </a:r>
          </a:p>
          <a:p>
            <a:pPr algn="ctr"/>
            <a:r>
              <a:rPr lang="en-GB" sz="800" dirty="0">
                <a:solidFill>
                  <a:sysClr val="windowText" lastClr="000000"/>
                </a:solidFill>
              </a:rPr>
              <a:t>178</a:t>
            </a:r>
          </a:p>
          <a:p>
            <a:pPr algn="ctr"/>
            <a:r>
              <a:rPr lang="en-GB" sz="800" dirty="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229</a:t>
            </a:r>
          </a:p>
          <a:p>
            <a:pPr algn="ctr"/>
            <a:r>
              <a:rPr lang="en-GB" sz="800" dirty="0">
                <a:solidFill>
                  <a:schemeClr val="tx1"/>
                </a:solidFill>
              </a:rPr>
              <a:t>229</a:t>
            </a:r>
          </a:p>
          <a:p>
            <a:pPr algn="ctr"/>
            <a:r>
              <a:rPr lang="en-GB" sz="800" dirty="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dirty="0"/>
              <a:t>Purple/</a:t>
            </a:r>
            <a:br>
              <a:rPr lang="en-GB" sz="1000" dirty="0"/>
            </a:br>
            <a:r>
              <a:rPr lang="en-GB" sz="1000" dirty="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dirty="0"/>
              <a:t>Pacific/</a:t>
            </a:r>
            <a:br>
              <a:rPr lang="en-GB" sz="1000" dirty="0"/>
            </a:br>
            <a:r>
              <a:rPr lang="en-GB" sz="1000" dirty="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dirty="0">
                <a:solidFill>
                  <a:sysClr val="windowText" lastClr="000000"/>
                </a:solidFill>
              </a:rPr>
              <a:t>Gradients</a:t>
            </a:r>
          </a:p>
          <a:p>
            <a:pPr marL="171450" indent="-171450" algn="l">
              <a:spcAft>
                <a:spcPts val="300"/>
              </a:spcAft>
              <a:buFont typeface="Arial" panose="020B0604020202020204" pitchFamily="34" charset="0"/>
              <a:buChar char="•"/>
            </a:pPr>
            <a:r>
              <a:rPr lang="en-GB" sz="1000" b="0" dirty="0">
                <a:solidFill>
                  <a:sysClr val="windowText" lastClr="000000"/>
                </a:solidFill>
              </a:rPr>
              <a:t>The </a:t>
            </a:r>
            <a:r>
              <a:rPr lang="en-GB" sz="1000" b="0" dirty="0" err="1">
                <a:solidFill>
                  <a:sysClr val="windowText" lastClr="000000"/>
                </a:solidFill>
              </a:rPr>
              <a:t>colors</a:t>
            </a:r>
            <a:r>
              <a:rPr lang="en-GB" sz="1000" b="0" dirty="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dirty="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dirty="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dirty="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dirty="0">
                <a:solidFill>
                  <a:sysClr val="windowText" lastClr="000000"/>
                </a:solidFill>
              </a:rPr>
              <a:t>Do not create new gradients; use only the gradients shown here</a:t>
            </a:r>
            <a:endParaRPr lang="en-US" sz="1000" b="0" dirty="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255</a:t>
            </a:r>
          </a:p>
          <a:p>
            <a:pPr algn="ctr"/>
            <a:r>
              <a:rPr lang="en-GB" sz="800" dirty="0">
                <a:solidFill>
                  <a:schemeClr val="tx1"/>
                </a:solidFill>
              </a:rPr>
              <a:t>255</a:t>
            </a:r>
          </a:p>
          <a:p>
            <a:pPr algn="ctr"/>
            <a:r>
              <a:rPr lang="en-GB" sz="800" dirty="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dirty="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dirty="0">
                <a:solidFill>
                  <a:sysClr val="windowText" lastClr="000000"/>
                </a:solidFill>
              </a:rPr>
              <a:t>Traffic Light Palette</a:t>
            </a:r>
            <a:endParaRPr lang="en-US" sz="1000" b="0" dirty="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38</a:t>
            </a:r>
          </a:p>
          <a:p>
            <a:pPr algn="ctr"/>
            <a:r>
              <a:rPr lang="en-GB" sz="800" dirty="0">
                <a:solidFill>
                  <a:schemeClr val="bg1"/>
                </a:solidFill>
              </a:rPr>
              <a:t>153</a:t>
            </a:r>
          </a:p>
          <a:p>
            <a:pPr algn="ctr"/>
            <a:r>
              <a:rPr lang="en-GB" sz="800" dirty="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241</a:t>
            </a:r>
          </a:p>
          <a:p>
            <a:pPr algn="ctr"/>
            <a:r>
              <a:rPr lang="en-GB" sz="800" dirty="0">
                <a:solidFill>
                  <a:schemeClr val="bg1"/>
                </a:solidFill>
              </a:rPr>
              <a:t>196</a:t>
            </a:r>
          </a:p>
          <a:p>
            <a:pPr algn="ctr"/>
            <a:r>
              <a:rPr lang="en-GB" sz="800" dirty="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237</a:t>
            </a:r>
          </a:p>
          <a:p>
            <a:pPr algn="ctr"/>
            <a:r>
              <a:rPr lang="en-GB" sz="800" dirty="0">
                <a:solidFill>
                  <a:schemeClr val="bg1"/>
                </a:solidFill>
              </a:rPr>
              <a:t>33</a:t>
            </a:r>
          </a:p>
          <a:p>
            <a:pPr algn="ctr"/>
            <a:r>
              <a:rPr lang="en-GB" sz="800" dirty="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dirty="0">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dirty="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dirty="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255</a:t>
              </a:r>
            </a:p>
            <a:p>
              <a:pPr algn="ctr"/>
              <a:r>
                <a:rPr lang="en-GB" sz="800" dirty="0">
                  <a:solidFill>
                    <a:schemeClr val="bg1"/>
                  </a:solidFill>
                </a:rPr>
                <a:t>163</a:t>
              </a:r>
            </a:p>
            <a:p>
              <a:pPr algn="ctr"/>
              <a:r>
                <a:rPr lang="en-GB" sz="800" dirty="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99</a:t>
              </a:r>
            </a:p>
            <a:p>
              <a:pPr algn="ctr"/>
              <a:r>
                <a:rPr lang="en-GB" sz="800" dirty="0">
                  <a:solidFill>
                    <a:sysClr val="windowText" lastClr="000000"/>
                  </a:solidFill>
                </a:rPr>
                <a:t>235</a:t>
              </a:r>
            </a:p>
            <a:p>
              <a:pPr algn="ctr"/>
              <a:r>
                <a:rPr lang="en-GB" sz="800" dirty="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grpSp>
    </p:spTree>
    <p:extLst>
      <p:ext uri="{BB962C8B-B14F-4D97-AF65-F5344CB8AC3E}">
        <p14:creationId xmlns:p14="http://schemas.microsoft.com/office/powerpoint/2010/main" val="4091828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2" name="Graphic 8">
            <a:extLst>
              <a:ext uri="{FF2B5EF4-FFF2-40B4-BE49-F238E27FC236}">
                <a16:creationId xmlns:a16="http://schemas.microsoft.com/office/drawing/2014/main" id="{45D0735A-463E-C3FA-28E2-F2B6308F0B06}"/>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3" name="Shape 8">
            <a:extLst>
              <a:ext uri="{FF2B5EF4-FFF2-40B4-BE49-F238E27FC236}">
                <a16:creationId xmlns:a16="http://schemas.microsoft.com/office/drawing/2014/main" id="{FA86ECBB-76E2-4B31-6D7B-ABB0DC8A49EB}"/>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CD1317C9-584D-C627-00C6-9FBAB5F3F39C}"/>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5" name="Straight Connector 14">
            <a:extLst>
              <a:ext uri="{FF2B5EF4-FFF2-40B4-BE49-F238E27FC236}">
                <a16:creationId xmlns:a16="http://schemas.microsoft.com/office/drawing/2014/main" id="{C2D34C9D-C6BF-18CB-B8E8-9D260BBEDA6A}"/>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F89D191-8AEF-0171-D4EB-85673015C051}"/>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1165611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CBA4AB-2214-8E0E-C88E-C0ACF61A3522}"/>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F6FF9420-3896-5A41-6270-4F8796FBC920}"/>
              </a:ext>
            </a:extLst>
          </p:cNvPr>
          <p:cNvSpPr/>
          <p:nvPr userDrawn="1"/>
        </p:nvSpPr>
        <p:spPr>
          <a:xfrm>
            <a:off x="6600418" y="0"/>
            <a:ext cx="5591582" cy="6858000"/>
          </a:xfrm>
          <a:prstGeom prst="rect">
            <a:avLst/>
          </a:prstGeom>
          <a:gradFill>
            <a:gsLst>
              <a:gs pos="0">
                <a:schemeClr val="accent5">
                  <a:alpha val="0"/>
                </a:schemeClr>
              </a:gs>
              <a:gs pos="66000">
                <a:schemeClr val="accent1">
                  <a:alpha val="6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7955281" y="1470479"/>
            <a:ext cx="3238244" cy="467753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416200" y="1759937"/>
            <a:ext cx="2487266" cy="2900514"/>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8416200"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3959946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330126"/>
            <a:ext cx="4968000" cy="4546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D91C8742-D774-4F89-A78A-3FE2DD10535D}"/>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3764857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331360"/>
            <a:ext cx="10195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02D32ADA-D319-4A1F-BF43-8C0B259FADD8}"/>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94581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F443F486-864A-4617-9E68-0A1C3CD9BA80}"/>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3526571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dirty="0"/>
          </a:p>
        </p:txBody>
      </p:sp>
      <p:sp>
        <p:nvSpPr>
          <p:cNvPr id="7" name="Text Placeholder 8"/>
          <p:cNvSpPr>
            <a:spLocks noGrp="1"/>
          </p:cNvSpPr>
          <p:nvPr>
            <p:ph type="body" sz="quarter" idx="10" hasCustomPrompt="1"/>
          </p:nvPr>
        </p:nvSpPr>
        <p:spPr>
          <a:xfrm>
            <a:off x="1003200"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dirty="0"/>
          </a:p>
        </p:txBody>
      </p:sp>
      <p:sp>
        <p:nvSpPr>
          <p:cNvPr id="9" name="Text Placeholder 8"/>
          <p:cNvSpPr>
            <a:spLocks noGrp="1"/>
          </p:cNvSpPr>
          <p:nvPr>
            <p:ph type="body" sz="quarter" idx="14" hasCustomPrompt="1"/>
          </p:nvPr>
        </p:nvSpPr>
        <p:spPr>
          <a:xfrm>
            <a:off x="4507546"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0" name="Text Placeholder 8"/>
          <p:cNvSpPr>
            <a:spLocks noGrp="1"/>
          </p:cNvSpPr>
          <p:nvPr>
            <p:ph type="body" sz="quarter" idx="15" hasCustomPrompt="1"/>
          </p:nvPr>
        </p:nvSpPr>
        <p:spPr>
          <a:xfrm>
            <a:off x="8011892"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1993B809-7A30-47BC-953E-AF9FE10FDFBB}"/>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4179454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1"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3068984"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5134768"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7200552"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3" name="Text Placeholder 12"/>
          <p:cNvSpPr>
            <a:spLocks noGrp="1"/>
          </p:cNvSpPr>
          <p:nvPr>
            <p:ph type="body" sz="quarter" idx="14" hasCustomPrompt="1"/>
          </p:nvPr>
        </p:nvSpPr>
        <p:spPr>
          <a:xfrm flipH="1">
            <a:off x="796036"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2" name="Text Placeholder 8"/>
          <p:cNvSpPr>
            <a:spLocks noGrp="1"/>
          </p:cNvSpPr>
          <p:nvPr>
            <p:ph type="body" sz="quarter" idx="19" hasCustomPrompt="1"/>
          </p:nvPr>
        </p:nvSpPr>
        <p:spPr>
          <a:xfrm>
            <a:off x="9266337"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B6F9AD75-9C5D-491A-8EB6-1E4763A9BC35}"/>
              </a:ext>
            </a:extLst>
          </p:cNvPr>
          <p:cNvSpPr>
            <a:spLocks noGrp="1"/>
          </p:cNvSpPr>
          <p:nvPr>
            <p:ph type="title" hasCustomPrompt="1"/>
          </p:nvPr>
        </p:nvSpPr>
        <p:spPr/>
        <p:txBody>
          <a:bodyPr/>
          <a:lstStyle/>
          <a:p>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9FBC5A55-FCC1-3F23-8E70-4D58DF478964}"/>
              </a:ext>
            </a:extLst>
          </p:cNvPr>
          <p:cNvSpPr>
            <a:spLocks noGrp="1"/>
          </p:cNvSpPr>
          <p:nvPr>
            <p:ph type="body" sz="quarter" idx="20" hasCustomPrompt="1"/>
          </p:nvPr>
        </p:nvSpPr>
        <p:spPr>
          <a:xfrm flipH="1">
            <a:off x="2861820"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8" name="Text Placeholder 12">
            <a:extLst>
              <a:ext uri="{FF2B5EF4-FFF2-40B4-BE49-F238E27FC236}">
                <a16:creationId xmlns:a16="http://schemas.microsoft.com/office/drawing/2014/main" id="{0CD8035E-D236-CE02-49CD-9C112F805C95}"/>
              </a:ext>
            </a:extLst>
          </p:cNvPr>
          <p:cNvSpPr>
            <a:spLocks noGrp="1"/>
          </p:cNvSpPr>
          <p:nvPr>
            <p:ph type="body" sz="quarter" idx="21" hasCustomPrompt="1"/>
          </p:nvPr>
        </p:nvSpPr>
        <p:spPr>
          <a:xfrm flipH="1">
            <a:off x="4927602"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9" name="Text Placeholder 12">
            <a:extLst>
              <a:ext uri="{FF2B5EF4-FFF2-40B4-BE49-F238E27FC236}">
                <a16:creationId xmlns:a16="http://schemas.microsoft.com/office/drawing/2014/main" id="{169B072B-C3DE-FB91-259D-2556B92698CC}"/>
              </a:ext>
            </a:extLst>
          </p:cNvPr>
          <p:cNvSpPr>
            <a:spLocks noGrp="1"/>
          </p:cNvSpPr>
          <p:nvPr>
            <p:ph type="body" sz="quarter" idx="22" hasCustomPrompt="1"/>
          </p:nvPr>
        </p:nvSpPr>
        <p:spPr>
          <a:xfrm flipH="1">
            <a:off x="7014095"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20" name="Text Placeholder 12">
            <a:extLst>
              <a:ext uri="{FF2B5EF4-FFF2-40B4-BE49-F238E27FC236}">
                <a16:creationId xmlns:a16="http://schemas.microsoft.com/office/drawing/2014/main" id="{97F67264-6219-044E-F9C8-69EC7ED787C5}"/>
              </a:ext>
            </a:extLst>
          </p:cNvPr>
          <p:cNvSpPr>
            <a:spLocks noGrp="1"/>
          </p:cNvSpPr>
          <p:nvPr>
            <p:ph type="body" sz="quarter" idx="23" hasCustomPrompt="1"/>
          </p:nvPr>
        </p:nvSpPr>
        <p:spPr>
          <a:xfrm flipH="1">
            <a:off x="9079877"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Tree>
    <p:extLst>
      <p:ext uri="{BB962C8B-B14F-4D97-AF65-F5344CB8AC3E}">
        <p14:creationId xmlns:p14="http://schemas.microsoft.com/office/powerpoint/2010/main" val="128260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hasCustomPrompt="1"/>
          </p:nvPr>
        </p:nvSpPr>
        <p:spPr>
          <a:xfrm>
            <a:off x="1003201"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hasCustomPrompt="1"/>
          </p:nvPr>
        </p:nvSpPr>
        <p:spPr>
          <a:xfrm>
            <a:off x="3068984"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hasCustomPrompt="1"/>
          </p:nvPr>
        </p:nvSpPr>
        <p:spPr>
          <a:xfrm>
            <a:off x="5134768"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hasCustomPrompt="1"/>
          </p:nvPr>
        </p:nvSpPr>
        <p:spPr>
          <a:xfrm>
            <a:off x="7200552"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hasCustomPrompt="1"/>
          </p:nvPr>
        </p:nvSpPr>
        <p:spPr>
          <a:xfrm>
            <a:off x="9266337"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EB51C022-C0B7-4310-BC9F-D7C63034FE3A}"/>
              </a:ext>
            </a:extLst>
          </p:cNvPr>
          <p:cNvSpPr>
            <a:spLocks noGrp="1"/>
          </p:cNvSpPr>
          <p:nvPr>
            <p:ph type="title" hasCustomPrompt="1"/>
          </p:nvPr>
        </p:nvSpPr>
        <p:spPr/>
        <p:txBody>
          <a:bodyPr/>
          <a:lstStyle>
            <a:lvl1pPr>
              <a:defRPr>
                <a:solidFill>
                  <a:schemeClr val="accent1"/>
                </a:solidFill>
              </a:defRPr>
            </a:lvl1pPr>
          </a:lstStyle>
          <a:p>
            <a:r>
              <a:rPr lang="he-IL" dirty="0"/>
              <a:t>הקליקו כאן לעריכת תיבת הטקסט</a:t>
            </a:r>
            <a:endParaRPr lang="en-GB" dirty="0"/>
          </a:p>
        </p:txBody>
      </p:sp>
      <p:sp>
        <p:nvSpPr>
          <p:cNvPr id="13" name="Text Placeholder 12">
            <a:extLst>
              <a:ext uri="{FF2B5EF4-FFF2-40B4-BE49-F238E27FC236}">
                <a16:creationId xmlns:a16="http://schemas.microsoft.com/office/drawing/2014/main" id="{54B44C82-E3C4-89B1-CE08-362CA131BE54}"/>
              </a:ext>
            </a:extLst>
          </p:cNvPr>
          <p:cNvSpPr>
            <a:spLocks noGrp="1"/>
          </p:cNvSpPr>
          <p:nvPr>
            <p:ph type="body" sz="quarter" idx="14" hasCustomPrompt="1"/>
          </p:nvPr>
        </p:nvSpPr>
        <p:spPr>
          <a:xfrm flipH="1">
            <a:off x="796036"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ED6AE8D0-52EE-0CB1-583E-09C57F63A03C}"/>
              </a:ext>
            </a:extLst>
          </p:cNvPr>
          <p:cNvSpPr>
            <a:spLocks noGrp="1"/>
          </p:cNvSpPr>
          <p:nvPr>
            <p:ph type="body" sz="quarter" idx="20" hasCustomPrompt="1"/>
          </p:nvPr>
        </p:nvSpPr>
        <p:spPr>
          <a:xfrm flipH="1">
            <a:off x="2861820"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5" name="Text Placeholder 12">
            <a:extLst>
              <a:ext uri="{FF2B5EF4-FFF2-40B4-BE49-F238E27FC236}">
                <a16:creationId xmlns:a16="http://schemas.microsoft.com/office/drawing/2014/main" id="{EDD90854-53EA-DA81-BE3C-1E456ABE1171}"/>
              </a:ext>
            </a:extLst>
          </p:cNvPr>
          <p:cNvSpPr>
            <a:spLocks noGrp="1"/>
          </p:cNvSpPr>
          <p:nvPr>
            <p:ph type="body" sz="quarter" idx="21" hasCustomPrompt="1"/>
          </p:nvPr>
        </p:nvSpPr>
        <p:spPr>
          <a:xfrm flipH="1">
            <a:off x="4927602"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6" name="Text Placeholder 12">
            <a:extLst>
              <a:ext uri="{FF2B5EF4-FFF2-40B4-BE49-F238E27FC236}">
                <a16:creationId xmlns:a16="http://schemas.microsoft.com/office/drawing/2014/main" id="{C3118F0F-2EC5-D740-3B75-EDB0C6515809}"/>
              </a:ext>
            </a:extLst>
          </p:cNvPr>
          <p:cNvSpPr>
            <a:spLocks noGrp="1"/>
          </p:cNvSpPr>
          <p:nvPr>
            <p:ph type="body" sz="quarter" idx="22" hasCustomPrompt="1"/>
          </p:nvPr>
        </p:nvSpPr>
        <p:spPr>
          <a:xfrm flipH="1">
            <a:off x="7014095"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7" name="Text Placeholder 12">
            <a:extLst>
              <a:ext uri="{FF2B5EF4-FFF2-40B4-BE49-F238E27FC236}">
                <a16:creationId xmlns:a16="http://schemas.microsoft.com/office/drawing/2014/main" id="{BCD2DFEC-873E-A2A3-249F-1E06374CDB60}"/>
              </a:ext>
            </a:extLst>
          </p:cNvPr>
          <p:cNvSpPr>
            <a:spLocks noGrp="1"/>
          </p:cNvSpPr>
          <p:nvPr>
            <p:ph type="body" sz="quarter" idx="23" hasCustomPrompt="1"/>
          </p:nvPr>
        </p:nvSpPr>
        <p:spPr>
          <a:xfrm flipH="1">
            <a:off x="9079877"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Tree>
    <p:extLst>
      <p:ext uri="{BB962C8B-B14F-4D97-AF65-F5344CB8AC3E}">
        <p14:creationId xmlns:p14="http://schemas.microsoft.com/office/powerpoint/2010/main" val="4178839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 name="Text Placeholder 8"/>
          <p:cNvSpPr>
            <a:spLocks noGrp="1"/>
          </p:cNvSpPr>
          <p:nvPr>
            <p:ph type="body" sz="quarter" idx="10" hasCustomPrompt="1"/>
          </p:nvPr>
        </p:nvSpPr>
        <p:spPr>
          <a:xfrm>
            <a:off x="1003200"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2720597"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4437994"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6155391"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2" name="Text Placeholder 8"/>
          <p:cNvSpPr>
            <a:spLocks noGrp="1"/>
          </p:cNvSpPr>
          <p:nvPr>
            <p:ph type="body" sz="quarter" idx="19" hasCustomPrompt="1"/>
          </p:nvPr>
        </p:nvSpPr>
        <p:spPr>
          <a:xfrm>
            <a:off x="9590187"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hasCustomPrompt="1"/>
          </p:nvPr>
        </p:nvSpPr>
        <p:spPr>
          <a:xfrm>
            <a:off x="7872788"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hasCustomPrompt="1"/>
          </p:nvPr>
        </p:nvSpPr>
        <p:spPr>
          <a:xfrm>
            <a:off x="995363" y="1330325"/>
            <a:ext cx="10185400" cy="569387"/>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he-IL" dirty="0"/>
              <a:t>הקליקו להוספת טקסט</a:t>
            </a:r>
            <a:endParaRPr lang="en-GB" dirty="0"/>
          </a:p>
          <a:p>
            <a:pPr lvl="1"/>
            <a:r>
              <a:rPr lang="he-IL" dirty="0"/>
              <a:t>מלל נוסף</a:t>
            </a:r>
            <a:endParaRPr lang="en-US" dirty="0"/>
          </a:p>
        </p:txBody>
      </p:sp>
      <p:sp>
        <p:nvSpPr>
          <p:cNvPr id="7" name="Title 6">
            <a:extLst>
              <a:ext uri="{FF2B5EF4-FFF2-40B4-BE49-F238E27FC236}">
                <a16:creationId xmlns:a16="http://schemas.microsoft.com/office/drawing/2014/main" id="{59724627-195E-4BFD-9A60-FFD6EECF128B}"/>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3119136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3593775"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6184350"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8774926"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DE70D7C0-6953-439A-A54E-CED56520F828}"/>
              </a:ext>
            </a:extLst>
          </p:cNvPr>
          <p:cNvSpPr>
            <a:spLocks noGrp="1"/>
          </p:cNvSpPr>
          <p:nvPr>
            <p:ph type="title" hasCustomPrompt="1"/>
          </p:nvPr>
        </p:nvSpPr>
        <p:spPr/>
        <p:txBody>
          <a:bodyPr/>
          <a:lstStyle/>
          <a:p>
            <a:r>
              <a:rPr lang="he-IL" dirty="0"/>
              <a:t>הקליקו כאן לעריכת תיבת הטקסט</a:t>
            </a:r>
            <a:endParaRPr lang="en-GB" dirty="0"/>
          </a:p>
        </p:txBody>
      </p:sp>
      <p:sp>
        <p:nvSpPr>
          <p:cNvPr id="11" name="Text Placeholder 12">
            <a:extLst>
              <a:ext uri="{FF2B5EF4-FFF2-40B4-BE49-F238E27FC236}">
                <a16:creationId xmlns:a16="http://schemas.microsoft.com/office/drawing/2014/main" id="{D556B9B4-0DC6-BF46-3CCB-4210704C45E0}"/>
              </a:ext>
            </a:extLst>
          </p:cNvPr>
          <p:cNvSpPr>
            <a:spLocks noGrp="1"/>
          </p:cNvSpPr>
          <p:nvPr>
            <p:ph type="body" sz="quarter" idx="18" hasCustomPrompt="1"/>
          </p:nvPr>
        </p:nvSpPr>
        <p:spPr>
          <a:xfrm flipH="1">
            <a:off x="821995"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2" name="Text Placeholder 12">
            <a:extLst>
              <a:ext uri="{FF2B5EF4-FFF2-40B4-BE49-F238E27FC236}">
                <a16:creationId xmlns:a16="http://schemas.microsoft.com/office/drawing/2014/main" id="{3B5ED826-0BB2-E3D4-1341-ED69A99CBE4E}"/>
              </a:ext>
            </a:extLst>
          </p:cNvPr>
          <p:cNvSpPr>
            <a:spLocks noGrp="1"/>
          </p:cNvSpPr>
          <p:nvPr>
            <p:ph type="body" sz="quarter" idx="19" hasCustomPrompt="1"/>
          </p:nvPr>
        </p:nvSpPr>
        <p:spPr>
          <a:xfrm flipH="1">
            <a:off x="3404325"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E7850BFE-A017-1C08-FC32-3ED74936451D}"/>
              </a:ext>
            </a:extLst>
          </p:cNvPr>
          <p:cNvSpPr>
            <a:spLocks noGrp="1"/>
          </p:cNvSpPr>
          <p:nvPr>
            <p:ph type="body" sz="quarter" idx="20" hasCustomPrompt="1"/>
          </p:nvPr>
        </p:nvSpPr>
        <p:spPr>
          <a:xfrm flipH="1">
            <a:off x="6000347"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8" name="Text Placeholder 12">
            <a:extLst>
              <a:ext uri="{FF2B5EF4-FFF2-40B4-BE49-F238E27FC236}">
                <a16:creationId xmlns:a16="http://schemas.microsoft.com/office/drawing/2014/main" id="{C46E5D49-1A43-22B8-6FA8-71458DD807EF}"/>
              </a:ext>
            </a:extLst>
          </p:cNvPr>
          <p:cNvSpPr>
            <a:spLocks noGrp="1"/>
          </p:cNvSpPr>
          <p:nvPr>
            <p:ph type="body" sz="quarter" idx="21" hasCustomPrompt="1"/>
          </p:nvPr>
        </p:nvSpPr>
        <p:spPr>
          <a:xfrm flipH="1">
            <a:off x="8590922"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Tree>
    <p:extLst>
      <p:ext uri="{BB962C8B-B14F-4D97-AF65-F5344CB8AC3E}">
        <p14:creationId xmlns:p14="http://schemas.microsoft.com/office/powerpoint/2010/main" val="2746887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hasCustomPrompt="1"/>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hasCustomPrompt="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hasCustomPrompt="1"/>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hasCustomPrompt="1"/>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9890D0D6-CEB9-47AA-B0BF-EB213FE3B803}"/>
              </a:ext>
            </a:extLst>
          </p:cNvPr>
          <p:cNvSpPr>
            <a:spLocks noGrp="1"/>
          </p:cNvSpPr>
          <p:nvPr>
            <p:ph type="title" hasCustomPrompt="1"/>
          </p:nvPr>
        </p:nvSpPr>
        <p:spPr/>
        <p:txBody>
          <a:bodyPr/>
          <a:lstStyle>
            <a:lvl1pPr>
              <a:defRPr>
                <a:solidFill>
                  <a:schemeClr val="accent1"/>
                </a:solidFill>
              </a:defRPr>
            </a:lvl1pPr>
          </a:lstStyle>
          <a:p>
            <a:r>
              <a:rPr lang="he-IL" dirty="0"/>
              <a:t>הקליקו כאן לעריכת תיבת הטקסט</a:t>
            </a:r>
            <a:endParaRPr lang="en-GB" dirty="0"/>
          </a:p>
        </p:txBody>
      </p:sp>
      <p:sp>
        <p:nvSpPr>
          <p:cNvPr id="13" name="Text Placeholder 12">
            <a:extLst>
              <a:ext uri="{FF2B5EF4-FFF2-40B4-BE49-F238E27FC236}">
                <a16:creationId xmlns:a16="http://schemas.microsoft.com/office/drawing/2014/main" id="{A8E480B8-F9DC-C1DB-0EF7-EF7E8A8EAAC7}"/>
              </a:ext>
            </a:extLst>
          </p:cNvPr>
          <p:cNvSpPr>
            <a:spLocks noGrp="1"/>
          </p:cNvSpPr>
          <p:nvPr>
            <p:ph type="body" sz="quarter" idx="18" hasCustomPrompt="1"/>
          </p:nvPr>
        </p:nvSpPr>
        <p:spPr>
          <a:xfrm flipH="1">
            <a:off x="821995"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5" name="Text Placeholder 12">
            <a:extLst>
              <a:ext uri="{FF2B5EF4-FFF2-40B4-BE49-F238E27FC236}">
                <a16:creationId xmlns:a16="http://schemas.microsoft.com/office/drawing/2014/main" id="{18391007-87AF-04F5-EDBF-BB1C97B95058}"/>
              </a:ext>
            </a:extLst>
          </p:cNvPr>
          <p:cNvSpPr>
            <a:spLocks noGrp="1"/>
          </p:cNvSpPr>
          <p:nvPr>
            <p:ph type="body" sz="quarter" idx="19" hasCustomPrompt="1"/>
          </p:nvPr>
        </p:nvSpPr>
        <p:spPr>
          <a:xfrm flipH="1">
            <a:off x="3404325"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6" name="Text Placeholder 12">
            <a:extLst>
              <a:ext uri="{FF2B5EF4-FFF2-40B4-BE49-F238E27FC236}">
                <a16:creationId xmlns:a16="http://schemas.microsoft.com/office/drawing/2014/main" id="{7D992CF3-FE89-351A-23B3-FC76C6F95915}"/>
              </a:ext>
            </a:extLst>
          </p:cNvPr>
          <p:cNvSpPr>
            <a:spLocks noGrp="1"/>
          </p:cNvSpPr>
          <p:nvPr>
            <p:ph type="body" sz="quarter" idx="20" hasCustomPrompt="1"/>
          </p:nvPr>
        </p:nvSpPr>
        <p:spPr>
          <a:xfrm flipH="1">
            <a:off x="6000347"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7" name="Text Placeholder 12">
            <a:extLst>
              <a:ext uri="{FF2B5EF4-FFF2-40B4-BE49-F238E27FC236}">
                <a16:creationId xmlns:a16="http://schemas.microsoft.com/office/drawing/2014/main" id="{E4BEFFCA-7359-9115-B020-4F91AD26128C}"/>
              </a:ext>
            </a:extLst>
          </p:cNvPr>
          <p:cNvSpPr>
            <a:spLocks noGrp="1"/>
          </p:cNvSpPr>
          <p:nvPr>
            <p:ph type="body" sz="quarter" idx="21" hasCustomPrompt="1"/>
          </p:nvPr>
        </p:nvSpPr>
        <p:spPr>
          <a:xfrm flipH="1">
            <a:off x="8590922"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Tree>
    <p:extLst>
      <p:ext uri="{BB962C8B-B14F-4D97-AF65-F5344CB8AC3E}">
        <p14:creationId xmlns:p14="http://schemas.microsoft.com/office/powerpoint/2010/main" val="960733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hasCustomPrompt="1"/>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hasCustomPrompt="1"/>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hasCustomPrompt="1"/>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hasCustomPrompt="1"/>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6" name="Text Placeholder 10"/>
          <p:cNvSpPr>
            <a:spLocks noGrp="1"/>
          </p:cNvSpPr>
          <p:nvPr>
            <p:ph type="body" sz="quarter" idx="21" hasCustomPrompt="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01CCA206-C726-4930-8059-66751EC1483B}"/>
              </a:ext>
            </a:extLst>
          </p:cNvPr>
          <p:cNvSpPr>
            <a:spLocks noGrp="1"/>
          </p:cNvSpPr>
          <p:nvPr>
            <p:ph type="title" hasCustomPrompt="1"/>
          </p:nvPr>
        </p:nvSpPr>
        <p:spPr/>
        <p:txBody>
          <a:bodyPr/>
          <a:lstStyle>
            <a:lvl1pPr>
              <a:defRPr>
                <a:solidFill>
                  <a:schemeClr val="tx2"/>
                </a:solidFill>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43358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CBA4AB-2214-8E0E-C88E-C0ACF61A352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88CB29C-744B-76F8-DC51-D8B00AD008AE}"/>
              </a:ext>
            </a:extLst>
          </p:cNvPr>
          <p:cNvSpPr/>
          <p:nvPr userDrawn="1"/>
        </p:nvSpPr>
        <p:spPr>
          <a:xfrm>
            <a:off x="6600418" y="0"/>
            <a:ext cx="5591582" cy="6858000"/>
          </a:xfrm>
          <a:prstGeom prst="rect">
            <a:avLst/>
          </a:prstGeom>
          <a:gradFill>
            <a:gsLst>
              <a:gs pos="0">
                <a:schemeClr val="accent5">
                  <a:alpha val="0"/>
                </a:schemeClr>
              </a:gs>
              <a:gs pos="66000">
                <a:schemeClr val="accent1">
                  <a:alpha val="6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7955281" y="1470479"/>
            <a:ext cx="3238244" cy="467753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416200" y="1759937"/>
            <a:ext cx="2487266" cy="2900514"/>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8416200"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2206269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hasCustomPrompt="1"/>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0" name="Text Placeholder 8"/>
          <p:cNvSpPr>
            <a:spLocks noGrp="1"/>
          </p:cNvSpPr>
          <p:nvPr>
            <p:ph type="body" sz="quarter" idx="20" hasCustomPrompt="1"/>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16" name="Text Placeholder 8"/>
          <p:cNvSpPr>
            <a:spLocks noGrp="1"/>
          </p:cNvSpPr>
          <p:nvPr>
            <p:ph type="body" sz="quarter" idx="21" hasCustomPrompt="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7" name="Text Placeholder 8"/>
          <p:cNvSpPr>
            <a:spLocks noGrp="1"/>
          </p:cNvSpPr>
          <p:nvPr>
            <p:ph type="body" sz="quarter" idx="22" hasCustomPrompt="1"/>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AC76913D-77B2-43C9-9A9E-B86D68E16B74}"/>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674729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hasCustomPrompt="1"/>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p:cNvSpPr>
            <a:spLocks noGrp="1"/>
          </p:cNvSpPr>
          <p:nvPr>
            <p:ph type="body" sz="quarter" idx="20" hasCustomPrompt="1"/>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15" name="Text Placeholder 8"/>
          <p:cNvSpPr>
            <a:spLocks noGrp="1"/>
          </p:cNvSpPr>
          <p:nvPr>
            <p:ph type="body" sz="quarter" idx="21" hasCustomPrompt="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8"/>
          <p:cNvSpPr>
            <a:spLocks noGrp="1"/>
          </p:cNvSpPr>
          <p:nvPr>
            <p:ph type="body" sz="quarter" idx="22" hasCustomPrompt="1"/>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21" name="Text Placeholder 8"/>
          <p:cNvSpPr>
            <a:spLocks noGrp="1"/>
          </p:cNvSpPr>
          <p:nvPr>
            <p:ph type="body" sz="quarter" idx="23" hasCustomPrompt="1"/>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2" name="Text Placeholder 8"/>
          <p:cNvSpPr>
            <a:spLocks noGrp="1"/>
          </p:cNvSpPr>
          <p:nvPr>
            <p:ph type="body" sz="quarter" idx="24" hasCustomPrompt="1"/>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23" name="Text Placeholder 8"/>
          <p:cNvSpPr>
            <a:spLocks noGrp="1"/>
          </p:cNvSpPr>
          <p:nvPr>
            <p:ph type="body" sz="quarter" idx="25" hasCustomPrompt="1"/>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4" name="Text Placeholder 8"/>
          <p:cNvSpPr>
            <a:spLocks noGrp="1"/>
          </p:cNvSpPr>
          <p:nvPr>
            <p:ph type="body" sz="quarter" idx="26" hasCustomPrompt="1"/>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AEF8E881-FC4C-4F00-9389-FF3C71D7CB78}"/>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346833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hasCustomPrompt="1"/>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hasCustomPrompt="1"/>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hasCustomPrompt="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hasCustomPrompt="1"/>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hasCustomPrompt="1"/>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hasCustomPrompt="1"/>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hasCustomPrompt="1"/>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hasCustomPrompt="1"/>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39275135-3A5F-40EA-83D5-8A21BF903978}"/>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
        <p:nvSpPr>
          <p:cNvPr id="20" name="Graphic 8">
            <a:extLst>
              <a:ext uri="{FF2B5EF4-FFF2-40B4-BE49-F238E27FC236}">
                <a16:creationId xmlns:a16="http://schemas.microsoft.com/office/drawing/2014/main" id="{607645F9-B690-8C65-15AA-D4F9BB859C78}"/>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1" name="Shape 8">
            <a:extLst>
              <a:ext uri="{FF2B5EF4-FFF2-40B4-BE49-F238E27FC236}">
                <a16:creationId xmlns:a16="http://schemas.microsoft.com/office/drawing/2014/main" id="{FC37A6BE-8BD0-4325-878C-E790868C1A14}"/>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2" name="TextBox 21">
            <a:extLst>
              <a:ext uri="{FF2B5EF4-FFF2-40B4-BE49-F238E27FC236}">
                <a16:creationId xmlns:a16="http://schemas.microsoft.com/office/drawing/2014/main" id="{FCA77FB4-24DC-D39C-96CC-6AFDDCD9F1AE}"/>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23" name="Straight Connector 22">
            <a:extLst>
              <a:ext uri="{FF2B5EF4-FFF2-40B4-BE49-F238E27FC236}">
                <a16:creationId xmlns:a16="http://schemas.microsoft.com/office/drawing/2014/main" id="{71FDF3F2-4D00-90DF-C9CA-E3E32CF20263}"/>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F311F7F-3649-7035-AAE3-477304FE514C}"/>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2578226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rot="10800000">
            <a:off x="4131737"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5673698" y="2398601"/>
            <a:ext cx="5252400" cy="2367199"/>
          </a:xfrm>
          <a:noFill/>
        </p:spPr>
        <p:txBody>
          <a:bodyPr lIns="0" tIns="0" rIns="0" bIns="0" anchor="t" anchorCtr="0"/>
          <a:lstStyle>
            <a:lvl1pPr algn="r">
              <a:defRPr sz="8000" baseline="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hasCustomPrompt="1"/>
          </p:nvPr>
        </p:nvSpPr>
        <p:spPr>
          <a:xfrm>
            <a:off x="5673698"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9843423" y="1140069"/>
            <a:ext cx="1082675" cy="812530"/>
          </a:xfrm>
        </p:spPr>
        <p:txBody>
          <a:bodyPr>
            <a:spAutoFit/>
          </a:bodyPr>
          <a:lstStyle>
            <a:lvl1pPr algn="r">
              <a:lnSpc>
                <a:spcPct val="80000"/>
              </a:lnSpc>
              <a:defRPr lang="en-US" sz="6600" kern="1200" baseline="0" dirty="0" smtClean="0">
                <a:solidFill>
                  <a:schemeClr val="bg1"/>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1915957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100000">
              <a:schemeClr val="accent5"/>
            </a:gs>
            <a:gs pos="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rot="10800000">
            <a:off x="4131737"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5660251"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p>
          <a:p>
            <a:pPr lvl="1"/>
            <a:r>
              <a:rPr lang="en-US" dirty="0"/>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9829976" y="1140069"/>
            <a:ext cx="1082675" cy="812530"/>
          </a:xfrm>
        </p:spPr>
        <p:txBody>
          <a:bodyPr>
            <a:spAutoFit/>
          </a:bodyPr>
          <a:lstStyle>
            <a:lvl1pPr algn="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5660251" y="2398601"/>
            <a:ext cx="5252400" cy="2367199"/>
          </a:xfrm>
          <a:noFill/>
        </p:spPr>
        <p:txBody>
          <a:bodyPr lIns="0" tIns="0" rIns="0" bIns="0" anchor="t" anchorCtr="0"/>
          <a:lstStyle>
            <a:lvl1pPr algn="r">
              <a:defRPr sz="8000" baseline="0">
                <a:solidFill>
                  <a:schemeClr val="accent2"/>
                </a:solidFill>
              </a:defRPr>
            </a:lvl1pPr>
          </a:lstStyle>
          <a:p>
            <a:r>
              <a:rPr lang="he-IL" dirty="0"/>
              <a:t>הקליקו כאן לעריכת תיבת הטקסט</a:t>
            </a:r>
            <a:endParaRPr lang="en-US" dirty="0"/>
          </a:p>
        </p:txBody>
      </p:sp>
    </p:spTree>
    <p:extLst>
      <p:ext uri="{BB962C8B-B14F-4D97-AF65-F5344CB8AC3E}">
        <p14:creationId xmlns:p14="http://schemas.microsoft.com/office/powerpoint/2010/main" val="849005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rot="10800000">
            <a:off x="4131737"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5660251" y="2398601"/>
            <a:ext cx="5252400" cy="2367199"/>
          </a:xfrm>
          <a:noFill/>
        </p:spPr>
        <p:txBody>
          <a:bodyPr lIns="0" tIns="0" rIns="0" bIns="0" anchor="t" anchorCtr="0"/>
          <a:lstStyle>
            <a:lvl1pPr algn="r">
              <a:defRPr sz="8000" baseline="0">
                <a:solidFill>
                  <a:schemeClr val="accent2"/>
                </a:solidFill>
              </a:defRPr>
            </a:lvl1pPr>
          </a:lstStyle>
          <a:p>
            <a:r>
              <a:rPr lang="he-IL" dirty="0"/>
              <a:t>הקליקו כאן לעריכת תיבת הטקסט</a:t>
            </a:r>
            <a:endParaRPr lang="en-US" dirty="0"/>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hasCustomPrompt="1"/>
          </p:nvPr>
        </p:nvSpPr>
        <p:spPr>
          <a:xfrm>
            <a:off x="5660251"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9829976"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2838448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0">
              <a:schemeClr val="accent1"/>
            </a:gs>
            <a:gs pos="100000">
              <a:schemeClr val="accent5"/>
            </a:gs>
          </a:gsLst>
          <a:lin ang="0" scaled="0"/>
        </a:gra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93956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0">
              <a:srgbClr val="ACEAFF"/>
            </a:gs>
            <a:gs pos="100000">
              <a:schemeClr val="accent4"/>
            </a:gs>
          </a:gsLst>
          <a:lin ang="0" scaled="0"/>
        </a:grad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F82DC26-695F-8C3E-4AE6-F66B8FF7033F}"/>
              </a:ext>
            </a:extLst>
          </p:cNvPr>
          <p:cNvSpPr>
            <a:spLocks noGrp="1"/>
          </p:cNvSpPr>
          <p:nvPr>
            <p:ph type="body" sz="quarter" idx="10"/>
          </p:nvPr>
        </p:nvSpPr>
        <p:spPr>
          <a:xfrm>
            <a:off x="4540667"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dirty="0"/>
              <a:t>Click to edit Master text styles</a:t>
            </a:r>
          </a:p>
          <a:p>
            <a:pPr lvl="1"/>
            <a:r>
              <a:rPr lang="en-US" dirty="0"/>
              <a:t>Second level</a:t>
            </a:r>
          </a:p>
        </p:txBody>
      </p:sp>
      <p:sp>
        <p:nvSpPr>
          <p:cNvPr id="29" name="Text Placeholder 2">
            <a:extLst>
              <a:ext uri="{FF2B5EF4-FFF2-40B4-BE49-F238E27FC236}">
                <a16:creationId xmlns:a16="http://schemas.microsoft.com/office/drawing/2014/main" id="{6F6DC2BC-7318-EDDF-AEB8-858F7E752154}"/>
              </a:ext>
            </a:extLst>
          </p:cNvPr>
          <p:cNvSpPr>
            <a:spLocks noGrp="1"/>
          </p:cNvSpPr>
          <p:nvPr>
            <p:ph type="body" sz="quarter" idx="14"/>
          </p:nvPr>
        </p:nvSpPr>
        <p:spPr>
          <a:xfrm>
            <a:off x="8788929"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dirty="0"/>
              <a:t>Click to edit Master text styles</a:t>
            </a:r>
          </a:p>
        </p:txBody>
      </p:sp>
      <p:grpSp>
        <p:nvGrpSpPr>
          <p:cNvPr id="30" name="Group 29">
            <a:extLst>
              <a:ext uri="{FF2B5EF4-FFF2-40B4-BE49-F238E27FC236}">
                <a16:creationId xmlns:a16="http://schemas.microsoft.com/office/drawing/2014/main" id="{E01668E2-E060-2017-DDC1-2FB36A0159D5}"/>
              </a:ext>
            </a:extLst>
          </p:cNvPr>
          <p:cNvGrpSpPr/>
          <p:nvPr userDrawn="1"/>
        </p:nvGrpSpPr>
        <p:grpSpPr>
          <a:xfrm>
            <a:off x="9170324" y="2881529"/>
            <a:ext cx="2023200" cy="367957"/>
            <a:chOff x="998476" y="2881529"/>
            <a:chExt cx="2023200" cy="367957"/>
          </a:xfrm>
        </p:grpSpPr>
        <p:sp>
          <p:nvSpPr>
            <p:cNvPr id="31" name="Rectangle 30">
              <a:extLst>
                <a:ext uri="{FF2B5EF4-FFF2-40B4-BE49-F238E27FC236}">
                  <a16:creationId xmlns:a16="http://schemas.microsoft.com/office/drawing/2014/main" id="{00E840B6-2A3A-3299-92BD-9EBCE7FD931E}"/>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2" name="Rectangle 31">
              <a:extLst>
                <a:ext uri="{FF2B5EF4-FFF2-40B4-BE49-F238E27FC236}">
                  <a16:creationId xmlns:a16="http://schemas.microsoft.com/office/drawing/2014/main" id="{3298A274-FE66-06A5-0E63-E779691B49AF}"/>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3" name="Rectangle 32">
              <a:extLst>
                <a:ext uri="{FF2B5EF4-FFF2-40B4-BE49-F238E27FC236}">
                  <a16:creationId xmlns:a16="http://schemas.microsoft.com/office/drawing/2014/main" id="{C8F4834C-C8AF-BD4A-51F5-C77B67EE4963}"/>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4" name="Rectangle 33">
              <a:extLst>
                <a:ext uri="{FF2B5EF4-FFF2-40B4-BE49-F238E27FC236}">
                  <a16:creationId xmlns:a16="http://schemas.microsoft.com/office/drawing/2014/main" id="{F10B4219-4C7C-6950-2215-EC12DF0516A7}"/>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pic>
          <p:nvPicPr>
            <p:cNvPr id="35" name="Picture 34">
              <a:extLst>
                <a:ext uri="{FF2B5EF4-FFF2-40B4-BE49-F238E27FC236}">
                  <a16:creationId xmlns:a16="http://schemas.microsoft.com/office/drawing/2014/main" id="{99893B0F-2350-FC64-0D38-A0A885CD9E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36" name="Picture 35" descr="Icon&#10;&#10;Description automatically generated">
              <a:extLst>
                <a:ext uri="{FF2B5EF4-FFF2-40B4-BE49-F238E27FC236}">
                  <a16:creationId xmlns:a16="http://schemas.microsoft.com/office/drawing/2014/main" id="{266EDDD5-5593-1C04-C639-2CCEC77C2DF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37" name="Picture 36" descr="Logo&#10;&#10;Description automatically generated">
              <a:extLst>
                <a:ext uri="{FF2B5EF4-FFF2-40B4-BE49-F238E27FC236}">
                  <a16:creationId xmlns:a16="http://schemas.microsoft.com/office/drawing/2014/main" id="{02ACE557-F32C-F645-0943-C6A27755A0B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38" name="Picture 37" descr="Logo&#10;&#10;Description automatically generated">
              <a:extLst>
                <a:ext uri="{FF2B5EF4-FFF2-40B4-BE49-F238E27FC236}">
                  <a16:creationId xmlns:a16="http://schemas.microsoft.com/office/drawing/2014/main" id="{11D28853-EB2E-3CC1-0060-23BEE06154E1}"/>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39" name="Picture 38" descr="Icon&#10;&#10;Description automatically generated">
              <a:extLst>
                <a:ext uri="{FF2B5EF4-FFF2-40B4-BE49-F238E27FC236}">
                  <a16:creationId xmlns:a16="http://schemas.microsoft.com/office/drawing/2014/main" id="{92746D0B-DF38-BC82-B393-1E463C08595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40" name="Graphic 39">
            <a:extLst>
              <a:ext uri="{FF2B5EF4-FFF2-40B4-BE49-F238E27FC236}">
                <a16:creationId xmlns:a16="http://schemas.microsoft.com/office/drawing/2014/main" id="{7C6E7040-1704-3D73-8BF2-3A6BA242A7B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1264133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SLIDE Left Vertical Window Image_KPMG Blue">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009C59F-B695-7F7A-BA75-BA7182CD075F}"/>
              </a:ext>
            </a:extLst>
          </p:cNvPr>
          <p:cNvSpPr txBox="1">
            <a:spLocks/>
          </p:cNvSpPr>
          <p:nvPr userDrawn="1"/>
        </p:nvSpPr>
        <p:spPr>
          <a:xfrm>
            <a:off x="5087299" y="1187543"/>
            <a:ext cx="1959753" cy="409609"/>
          </a:xfrm>
          <a:prstGeom prst="rect">
            <a:avLst/>
          </a:prstGeom>
        </p:spPr>
        <p:txBody>
          <a:bodyPr vert="horz" lIns="0" tIns="0" rIns="0" bIns="0" rtlCol="0" anchor="t" anchorCtr="0">
            <a:noAutofit/>
          </a:bodyPr>
          <a:lstStyle>
            <a:lvl1pPr algn="l" defTabSz="685783" rtl="0" eaLnBrk="1" latinLnBrk="0" hangingPunct="1">
              <a:lnSpc>
                <a:spcPct val="70000"/>
              </a:lnSpc>
              <a:spcBef>
                <a:spcPct val="0"/>
              </a:spcBef>
              <a:buNone/>
              <a:defRPr sz="4400" kern="1200">
                <a:solidFill>
                  <a:schemeClr val="bg1"/>
                </a:solidFill>
                <a:latin typeface="+mj-lt"/>
                <a:ea typeface="+mj-ea"/>
                <a:cs typeface="+mj-cs"/>
              </a:defRPr>
            </a:lvl1pPr>
          </a:lstStyle>
          <a:p>
            <a:pPr algn="r"/>
            <a:r>
              <a:rPr lang="he-IL" sz="2000" b="1" dirty="0">
                <a:latin typeface="+mn-lt"/>
              </a:rPr>
              <a:t>צורה קווית</a:t>
            </a:r>
            <a:endParaRPr lang="en-US" sz="2000" b="1" dirty="0">
              <a:latin typeface="+mn-lt"/>
            </a:endParaRPr>
          </a:p>
        </p:txBody>
      </p:sp>
      <p:sp>
        <p:nvSpPr>
          <p:cNvPr id="10" name="Title 1">
            <a:extLst>
              <a:ext uri="{FF2B5EF4-FFF2-40B4-BE49-F238E27FC236}">
                <a16:creationId xmlns:a16="http://schemas.microsoft.com/office/drawing/2014/main" id="{57421BAC-AC04-E0D7-2766-4F091D91D46A}"/>
              </a:ext>
            </a:extLst>
          </p:cNvPr>
          <p:cNvSpPr txBox="1">
            <a:spLocks/>
          </p:cNvSpPr>
          <p:nvPr userDrawn="1"/>
        </p:nvSpPr>
        <p:spPr>
          <a:xfrm>
            <a:off x="9062287" y="1170338"/>
            <a:ext cx="1959753" cy="409609"/>
          </a:xfrm>
          <a:prstGeom prst="rect">
            <a:avLst/>
          </a:prstGeom>
        </p:spPr>
        <p:txBody>
          <a:bodyPr vert="horz" lIns="0" tIns="0" rIns="0" bIns="0" rtlCol="0" anchor="t" anchorCtr="0">
            <a:noAutofit/>
          </a:bodyPr>
          <a:lstStyle>
            <a:lvl1pPr algn="l" defTabSz="685783" rtl="0" eaLnBrk="1" latinLnBrk="0" hangingPunct="1">
              <a:lnSpc>
                <a:spcPct val="70000"/>
              </a:lnSpc>
              <a:spcBef>
                <a:spcPct val="0"/>
              </a:spcBef>
              <a:buNone/>
              <a:defRPr sz="4400" kern="1200">
                <a:solidFill>
                  <a:schemeClr val="bg1"/>
                </a:solidFill>
                <a:latin typeface="+mj-lt"/>
                <a:ea typeface="+mj-ea"/>
                <a:cs typeface="+mj-cs"/>
              </a:defRPr>
            </a:lvl1pPr>
          </a:lstStyle>
          <a:p>
            <a:pPr algn="r"/>
            <a:r>
              <a:rPr lang="he-IL" sz="2000" b="1" dirty="0">
                <a:latin typeface="+mn-lt"/>
              </a:rPr>
              <a:t>צורה מלאה</a:t>
            </a:r>
            <a:endParaRPr lang="en-US" sz="2000" b="1" dirty="0">
              <a:latin typeface="+mn-lt"/>
            </a:endParaRPr>
          </a:p>
        </p:txBody>
      </p:sp>
      <p:cxnSp>
        <p:nvCxnSpPr>
          <p:cNvPr id="11" name="Straight Connector 394">
            <a:extLst>
              <a:ext uri="{FF2B5EF4-FFF2-40B4-BE49-F238E27FC236}">
                <a16:creationId xmlns:a16="http://schemas.microsoft.com/office/drawing/2014/main" id="{ABC077EA-09BD-98F5-3667-87BA07E85C0F}"/>
              </a:ext>
            </a:extLst>
          </p:cNvPr>
          <p:cNvCxnSpPr>
            <a:cxnSpLocks/>
          </p:cNvCxnSpPr>
          <p:nvPr userDrawn="1"/>
        </p:nvCxnSpPr>
        <p:spPr>
          <a:xfrm>
            <a:off x="7184668" y="971550"/>
            <a:ext cx="0" cy="51708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076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hasCustomPrompt="1"/>
          </p:nvPr>
        </p:nvSpPr>
        <p:spPr>
          <a:solidFill>
            <a:schemeClr val="bg1"/>
          </a:solidFill>
        </p:spPr>
        <p:txBody>
          <a:bodyPr/>
          <a:lstStyle/>
          <a:p>
            <a:r>
              <a:rPr lang="he-IL" dirty="0"/>
              <a:t>הקליקו כאן לעריכת תיבת הטקסט</a:t>
            </a:r>
            <a:endParaRPr lang="en-GB" dirty="0"/>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12</a:t>
            </a:r>
          </a:p>
          <a:p>
            <a:pPr algn="ctr"/>
            <a:r>
              <a:rPr lang="en-GB" sz="800" dirty="0">
                <a:solidFill>
                  <a:schemeClr val="bg1"/>
                </a:solidFill>
              </a:rPr>
              <a:t>35</a:t>
            </a:r>
          </a:p>
          <a:p>
            <a:pPr algn="ctr"/>
            <a:r>
              <a:rPr lang="en-GB" sz="800" dirty="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172</a:t>
            </a:r>
          </a:p>
          <a:p>
            <a:pPr algn="ctr"/>
            <a:r>
              <a:rPr lang="en-GB" sz="800" dirty="0">
                <a:solidFill>
                  <a:sysClr val="windowText" lastClr="000000"/>
                </a:solidFill>
              </a:rPr>
              <a:t>234</a:t>
            </a:r>
          </a:p>
          <a:p>
            <a:pPr algn="ctr"/>
            <a:r>
              <a:rPr lang="en-GB" sz="800" dirty="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dirty="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dirty="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255</a:t>
            </a:r>
          </a:p>
          <a:p>
            <a:pPr algn="ctr"/>
            <a:r>
              <a:rPr lang="en-GB" sz="800" dirty="0">
                <a:solidFill>
                  <a:sysClr val="windowText" lastClr="000000"/>
                </a:solidFill>
              </a:rPr>
              <a:t>163</a:t>
            </a:r>
          </a:p>
          <a:p>
            <a:pPr algn="ctr"/>
            <a:r>
              <a:rPr lang="en-GB" sz="800" dirty="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accent3"/>
                </a:solidFill>
              </a:rPr>
              <a:t>99</a:t>
            </a:r>
          </a:p>
          <a:p>
            <a:pPr algn="ctr"/>
            <a:r>
              <a:rPr lang="en-GB" sz="800" dirty="0">
                <a:solidFill>
                  <a:schemeClr val="accent3"/>
                </a:solidFill>
              </a:rPr>
              <a:t>235</a:t>
            </a:r>
          </a:p>
          <a:p>
            <a:pPr algn="ctr"/>
            <a:r>
              <a:rPr lang="en-GB" sz="800" dirty="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dirty="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51</a:t>
            </a:r>
          </a:p>
          <a:p>
            <a:pPr algn="ctr"/>
            <a:r>
              <a:rPr lang="en-GB" sz="800" dirty="0">
                <a:solidFill>
                  <a:schemeClr val="bg1"/>
                </a:solidFill>
              </a:rPr>
              <a:t>51</a:t>
            </a:r>
          </a:p>
          <a:p>
            <a:pPr algn="ctr"/>
            <a:r>
              <a:rPr lang="en-GB" sz="800" dirty="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endParaRPr lang="en-GB" sz="800" dirty="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152</a:t>
            </a:r>
          </a:p>
          <a:p>
            <a:pPr algn="ctr"/>
            <a:r>
              <a:rPr lang="en-GB" sz="800" dirty="0">
                <a:solidFill>
                  <a:schemeClr val="bg1"/>
                </a:solidFill>
              </a:rPr>
              <a:t>152</a:t>
            </a:r>
          </a:p>
          <a:p>
            <a:pPr algn="ctr"/>
            <a:r>
              <a:rPr lang="en-GB" sz="800" dirty="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178</a:t>
            </a:r>
          </a:p>
          <a:p>
            <a:pPr algn="ctr"/>
            <a:r>
              <a:rPr lang="en-GB" sz="800" dirty="0">
                <a:solidFill>
                  <a:sysClr val="windowText" lastClr="000000"/>
                </a:solidFill>
              </a:rPr>
              <a:t>178</a:t>
            </a:r>
          </a:p>
          <a:p>
            <a:pPr algn="ctr"/>
            <a:r>
              <a:rPr lang="en-GB" sz="800" dirty="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229</a:t>
            </a:r>
          </a:p>
          <a:p>
            <a:pPr algn="ctr"/>
            <a:r>
              <a:rPr lang="en-GB" sz="800" dirty="0">
                <a:solidFill>
                  <a:schemeClr val="tx1"/>
                </a:solidFill>
              </a:rPr>
              <a:t>229</a:t>
            </a:r>
          </a:p>
          <a:p>
            <a:pPr algn="ctr"/>
            <a:r>
              <a:rPr lang="en-GB" sz="800" dirty="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dirty="0"/>
              <a:t>Purple/</a:t>
            </a:r>
            <a:br>
              <a:rPr lang="en-GB" sz="1000" dirty="0"/>
            </a:br>
            <a:r>
              <a:rPr lang="en-GB" sz="1000" dirty="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dirty="0"/>
              <a:t>Pacific/</a:t>
            </a:r>
            <a:br>
              <a:rPr lang="en-GB" sz="1000" dirty="0"/>
            </a:br>
            <a:r>
              <a:rPr lang="en-GB" sz="1000" dirty="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dirty="0">
                <a:solidFill>
                  <a:sysClr val="windowText" lastClr="000000"/>
                </a:solidFill>
              </a:rPr>
              <a:t>Gradients</a:t>
            </a:r>
          </a:p>
          <a:p>
            <a:pPr marL="171450" indent="-171450" algn="l">
              <a:spcAft>
                <a:spcPts val="300"/>
              </a:spcAft>
              <a:buFont typeface="Arial" panose="020B0604020202020204" pitchFamily="34" charset="0"/>
              <a:buChar char="•"/>
            </a:pPr>
            <a:r>
              <a:rPr lang="en-GB" sz="1000" b="0" dirty="0">
                <a:solidFill>
                  <a:sysClr val="windowText" lastClr="000000"/>
                </a:solidFill>
              </a:rPr>
              <a:t>The </a:t>
            </a:r>
            <a:r>
              <a:rPr lang="en-GB" sz="1000" b="0" dirty="0" err="1">
                <a:solidFill>
                  <a:sysClr val="windowText" lastClr="000000"/>
                </a:solidFill>
              </a:rPr>
              <a:t>colors</a:t>
            </a:r>
            <a:r>
              <a:rPr lang="en-GB" sz="1000" b="0" dirty="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dirty="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dirty="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dirty="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dirty="0">
                <a:solidFill>
                  <a:sysClr val="windowText" lastClr="000000"/>
                </a:solidFill>
              </a:rPr>
              <a:t>Do not create new gradients; use only the gradients shown here</a:t>
            </a:r>
            <a:endParaRPr lang="en-US" sz="1000" b="0" dirty="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255</a:t>
            </a:r>
          </a:p>
          <a:p>
            <a:pPr algn="ctr"/>
            <a:r>
              <a:rPr lang="en-GB" sz="800" dirty="0">
                <a:solidFill>
                  <a:schemeClr val="tx1"/>
                </a:solidFill>
              </a:rPr>
              <a:t>255</a:t>
            </a:r>
          </a:p>
          <a:p>
            <a:pPr algn="ctr"/>
            <a:r>
              <a:rPr lang="en-GB" sz="800" dirty="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dirty="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dirty="0">
                <a:solidFill>
                  <a:sysClr val="windowText" lastClr="000000"/>
                </a:solidFill>
              </a:rPr>
              <a:t>Traffic Light Palette</a:t>
            </a:r>
            <a:endParaRPr lang="en-US" sz="1000" b="0" dirty="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38</a:t>
            </a:r>
          </a:p>
          <a:p>
            <a:pPr algn="ctr"/>
            <a:r>
              <a:rPr lang="en-GB" sz="800" dirty="0">
                <a:solidFill>
                  <a:schemeClr val="bg1"/>
                </a:solidFill>
              </a:rPr>
              <a:t>153</a:t>
            </a:r>
          </a:p>
          <a:p>
            <a:pPr algn="ctr"/>
            <a:r>
              <a:rPr lang="en-GB" sz="800" dirty="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241</a:t>
            </a:r>
          </a:p>
          <a:p>
            <a:pPr algn="ctr"/>
            <a:r>
              <a:rPr lang="en-GB" sz="800" dirty="0">
                <a:solidFill>
                  <a:schemeClr val="bg1"/>
                </a:solidFill>
              </a:rPr>
              <a:t>196</a:t>
            </a:r>
          </a:p>
          <a:p>
            <a:pPr algn="ctr"/>
            <a:r>
              <a:rPr lang="en-GB" sz="800" dirty="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237</a:t>
            </a:r>
          </a:p>
          <a:p>
            <a:pPr algn="ctr"/>
            <a:r>
              <a:rPr lang="en-GB" sz="800" dirty="0">
                <a:solidFill>
                  <a:schemeClr val="bg1"/>
                </a:solidFill>
              </a:rPr>
              <a:t>33</a:t>
            </a:r>
          </a:p>
          <a:p>
            <a:pPr algn="ctr"/>
            <a:r>
              <a:rPr lang="en-GB" sz="800" dirty="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dirty="0">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dirty="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dirty="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255</a:t>
              </a:r>
            </a:p>
            <a:p>
              <a:pPr algn="ctr"/>
              <a:r>
                <a:rPr lang="en-GB" sz="800" dirty="0">
                  <a:solidFill>
                    <a:schemeClr val="bg1"/>
                  </a:solidFill>
                </a:rPr>
                <a:t>163</a:t>
              </a:r>
            </a:p>
            <a:p>
              <a:pPr algn="ctr"/>
              <a:r>
                <a:rPr lang="en-GB" sz="800" dirty="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99</a:t>
              </a:r>
            </a:p>
            <a:p>
              <a:pPr algn="ctr"/>
              <a:r>
                <a:rPr lang="en-GB" sz="800" dirty="0">
                  <a:solidFill>
                    <a:sysClr val="windowText" lastClr="000000"/>
                  </a:solidFill>
                </a:rPr>
                <a:t>235</a:t>
              </a:r>
            </a:p>
            <a:p>
              <a:pPr algn="ctr"/>
              <a:r>
                <a:rPr lang="en-GB" sz="800" dirty="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grpSp>
    </p:spTree>
    <p:extLst>
      <p:ext uri="{BB962C8B-B14F-4D97-AF65-F5344CB8AC3E}">
        <p14:creationId xmlns:p14="http://schemas.microsoft.com/office/powerpoint/2010/main" val="2185975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DDB66-3321-7108-266A-9A9EF1D787C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08CF8AA-A385-BEE6-CCF7-D9D46D52E905}"/>
              </a:ext>
            </a:extLst>
          </p:cNvPr>
          <p:cNvSpPr/>
          <p:nvPr userDrawn="1"/>
        </p:nvSpPr>
        <p:spPr>
          <a:xfrm>
            <a:off x="6600418" y="0"/>
            <a:ext cx="5591582" cy="6858000"/>
          </a:xfrm>
          <a:prstGeom prst="rect">
            <a:avLst/>
          </a:prstGeom>
          <a:gradFill>
            <a:gsLst>
              <a:gs pos="0">
                <a:schemeClr val="accent5">
                  <a:alpha val="0"/>
                </a:schemeClr>
              </a:gs>
              <a:gs pos="66000">
                <a:schemeClr val="accent1">
                  <a:alpha val="6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7639050" y="1470479"/>
            <a:ext cx="3554475" cy="467753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416200" y="1759937"/>
            <a:ext cx="2487266" cy="2900514"/>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8416200"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353528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4843514"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5119879" y="1759937"/>
            <a:ext cx="5765982" cy="2903488"/>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p:ph type="body" sz="quarter" idx="11" hasCustomPrompt="1"/>
          </p:nvPr>
        </p:nvSpPr>
        <p:spPr>
          <a:xfrm>
            <a:off x="5119879"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103621022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8139835"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416200" y="1759937"/>
            <a:ext cx="2487266" cy="2900514"/>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8416200"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3725125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3" name="Picture 2" descr="A person in a suit working on a computer&#10;&#10;Description automatically generated with low confidence">
            <a:extLst>
              <a:ext uri="{FF2B5EF4-FFF2-40B4-BE49-F238E27FC236}">
                <a16:creationId xmlns:a16="http://schemas.microsoft.com/office/drawing/2014/main" id="{81E85FCF-BC84-EE29-35A8-2F7DA73D8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7877060" y="1470479"/>
            <a:ext cx="3316464"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416200" y="1759937"/>
            <a:ext cx="2487266" cy="2900514"/>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8416200"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1011422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2000">
              <a:srgbClr val="ACEAFF"/>
            </a:gs>
            <a:gs pos="8000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1035451"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hasCustomPrompt="1"/>
          </p:nvPr>
        </p:nvSpPr>
        <p:spPr>
          <a:xfrm>
            <a:off x="1301915" y="4710484"/>
            <a:ext cx="7260639" cy="810000"/>
          </a:xfrm>
          <a:ln w="3175">
            <a:noFill/>
            <a:prstDash val="lgDash"/>
          </a:ln>
        </p:spPr>
        <p:txBody>
          <a:bodyPr wrap="square" anchor="b">
            <a:noAutofit/>
          </a:bodyPr>
          <a:lstStyle>
            <a:lvl1pPr algn="r" rtl="1">
              <a:defRPr sz="1400">
                <a:solidFill>
                  <a:schemeClr val="bg1"/>
                </a:solidFill>
              </a:defRPr>
            </a:lvl1pPr>
            <a:lvl2pPr algn="r" rtl="1">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1300858" y="636808"/>
            <a:ext cx="7260639" cy="3950972"/>
          </a:xfrm>
        </p:spPr>
        <p:txBody>
          <a:bodyPr/>
          <a:lstStyle>
            <a:lvl1pPr algn="r" rtl="1">
              <a:defRPr lang="en-GB" sz="8000" b="1" i="0" kern="1200" baseline="0" dirty="0">
                <a:solidFill>
                  <a:schemeClr val="bg1"/>
                </a:solidFill>
                <a:latin typeface="Almoni Tzar ML v5 AAA" panose="00000506000000000000" pitchFamily="50" charset="-79"/>
                <a:ea typeface="+mj-ea"/>
                <a:cs typeface="Almoni Tzar ML v5 AAA" panose="00000506000000000000" pitchFamily="50" charset="-79"/>
              </a:defRPr>
            </a:lvl1pPr>
          </a:lstStyle>
          <a:p>
            <a:r>
              <a:rPr lang="he-IL" dirty="0"/>
              <a:t>כותרת המצגת</a:t>
            </a:r>
            <a:endParaRPr lang="en-GB" dirty="0"/>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24306" y="371311"/>
            <a:ext cx="914400" cy="368346"/>
          </a:xfrm>
          <a:prstGeom prst="rect">
            <a:avLst/>
          </a:prstGeom>
        </p:spPr>
      </p:pic>
    </p:spTree>
    <p:extLst>
      <p:ext uri="{BB962C8B-B14F-4D97-AF65-F5344CB8AC3E}">
        <p14:creationId xmlns:p14="http://schemas.microsoft.com/office/powerpoint/2010/main" val="1931271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0">
              <a:srgbClr val="ACEAFF"/>
            </a:gs>
            <a:gs pos="10000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992187"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1258650"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1258650" y="636808"/>
            <a:ext cx="3229510" cy="3950972"/>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3622181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5321301"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1001872" y="1468380"/>
            <a:ext cx="3551186" cy="3098109"/>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hasCustomPrompt="1"/>
          </p:nvPr>
        </p:nvSpPr>
        <p:spPr>
          <a:xfrm>
            <a:off x="1008163"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5413" y="431800"/>
            <a:ext cx="914400" cy="368346"/>
          </a:xfrm>
          <a:prstGeom prst="rect">
            <a:avLst/>
          </a:prstGeom>
        </p:spPr>
      </p:pic>
    </p:spTree>
    <p:extLst>
      <p:ext uri="{BB962C8B-B14F-4D97-AF65-F5344CB8AC3E}">
        <p14:creationId xmlns:p14="http://schemas.microsoft.com/office/powerpoint/2010/main" val="2151177218"/>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7074721" y="401966"/>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992187" y="1453783"/>
            <a:ext cx="5301922" cy="3446223"/>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hasCustomPrompt="1"/>
          </p:nvPr>
        </p:nvSpPr>
        <p:spPr>
          <a:xfrm>
            <a:off x="992187"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9709" y="371311"/>
            <a:ext cx="914400" cy="368346"/>
          </a:xfrm>
          <a:prstGeom prst="rect">
            <a:avLst/>
          </a:prstGeom>
        </p:spPr>
      </p:pic>
    </p:spTree>
    <p:extLst>
      <p:ext uri="{BB962C8B-B14F-4D97-AF65-F5344CB8AC3E}">
        <p14:creationId xmlns:p14="http://schemas.microsoft.com/office/powerpoint/2010/main" val="4158244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hasCustomPrompt="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5413" y="464195"/>
            <a:ext cx="914400" cy="368346"/>
          </a:xfrm>
          <a:prstGeom prst="rect">
            <a:avLst/>
          </a:prstGeom>
        </p:spPr>
      </p:pic>
    </p:spTree>
    <p:extLst>
      <p:ext uri="{BB962C8B-B14F-4D97-AF65-F5344CB8AC3E}">
        <p14:creationId xmlns:p14="http://schemas.microsoft.com/office/powerpoint/2010/main" val="2957822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44053" y="1651556"/>
            <a:ext cx="5249471" cy="3442681"/>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5944053" y="5202177"/>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המלל</a:t>
            </a:r>
            <a:endParaRPr lang="en-US" dirty="0"/>
          </a:p>
          <a:p>
            <a:pPr lvl="1"/>
            <a:r>
              <a:rPr lang="he-IL" dirty="0"/>
              <a:t>מלל נוסף</a:t>
            </a:r>
            <a:endParaRPr lang="en-US" dirty="0"/>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998476" y="450563"/>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dirty="0"/>
              <a:t>Click icon to add picture</a:t>
            </a:r>
            <a:endParaRPr lang="en-GB" dirty="0"/>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9797" y="432275"/>
            <a:ext cx="914400" cy="368346"/>
          </a:xfrm>
          <a:prstGeom prst="rect">
            <a:avLst/>
          </a:prstGeom>
        </p:spPr>
      </p:pic>
      <p:grpSp>
        <p:nvGrpSpPr>
          <p:cNvPr id="10" name="Group 9">
            <a:extLst>
              <a:ext uri="{FF2B5EF4-FFF2-40B4-BE49-F238E27FC236}">
                <a16:creationId xmlns:a16="http://schemas.microsoft.com/office/drawing/2014/main" id="{E98B5B05-47B9-4E3F-909E-BFEB5FFE56FC}"/>
              </a:ext>
            </a:extLst>
          </p:cNvPr>
          <p:cNvGrpSpPr/>
          <p:nvPr userDrawn="1"/>
        </p:nvGrpSpPr>
        <p:grpSpPr>
          <a:xfrm>
            <a:off x="12970928" y="274320"/>
            <a:ext cx="252000" cy="1687300"/>
            <a:chOff x="-434176" y="0"/>
            <a:chExt cx="252000" cy="1687300"/>
          </a:xfrm>
        </p:grpSpPr>
        <p:sp>
          <p:nvSpPr>
            <p:cNvPr id="11" name="Rectangle 10">
              <a:extLst>
                <a:ext uri="{FF2B5EF4-FFF2-40B4-BE49-F238E27FC236}">
                  <a16:creationId xmlns:a16="http://schemas.microsoft.com/office/drawing/2014/main" id="{7A2C7B40-9EA0-4AD4-A4E8-E7EAD2CA3CD0}"/>
                </a:ext>
              </a:extLst>
            </p:cNvPr>
            <p:cNvSpPr/>
            <p:nvPr userDrawn="1"/>
          </p:nvSpPr>
          <p:spPr>
            <a:xfrm>
              <a:off x="-434176" y="0"/>
              <a:ext cx="252000" cy="252000"/>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2" name="Rectangle 11">
              <a:extLst>
                <a:ext uri="{FF2B5EF4-FFF2-40B4-BE49-F238E27FC236}">
                  <a16:creationId xmlns:a16="http://schemas.microsoft.com/office/drawing/2014/main" id="{550AD4D2-028A-4355-8E60-77FFF0202DF3}"/>
                </a:ext>
              </a:extLst>
            </p:cNvPr>
            <p:cNvSpPr/>
            <p:nvPr userDrawn="1"/>
          </p:nvSpPr>
          <p:spPr>
            <a:xfrm>
              <a:off x="-434176" y="358825"/>
              <a:ext cx="252000" cy="252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3" name="Rectangle 12">
              <a:extLst>
                <a:ext uri="{FF2B5EF4-FFF2-40B4-BE49-F238E27FC236}">
                  <a16:creationId xmlns:a16="http://schemas.microsoft.com/office/drawing/2014/main" id="{7F54D43E-0F84-4D7B-883E-52921FBC60D1}"/>
                </a:ext>
              </a:extLst>
            </p:cNvPr>
            <p:cNvSpPr/>
            <p:nvPr userDrawn="1"/>
          </p:nvSpPr>
          <p:spPr>
            <a:xfrm>
              <a:off x="-434176" y="717650"/>
              <a:ext cx="252000" cy="252000"/>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4" name="Rectangle 13">
              <a:extLst>
                <a:ext uri="{FF2B5EF4-FFF2-40B4-BE49-F238E27FC236}">
                  <a16:creationId xmlns:a16="http://schemas.microsoft.com/office/drawing/2014/main" id="{22BD4AFE-070B-48F4-AA18-7430141F4EC5}"/>
                </a:ext>
              </a:extLst>
            </p:cNvPr>
            <p:cNvSpPr/>
            <p:nvPr userDrawn="1"/>
          </p:nvSpPr>
          <p:spPr>
            <a:xfrm>
              <a:off x="-434176" y="1076475"/>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5" name="Rectangle 14">
              <a:extLst>
                <a:ext uri="{FF2B5EF4-FFF2-40B4-BE49-F238E27FC236}">
                  <a16:creationId xmlns:a16="http://schemas.microsoft.com/office/drawing/2014/main" id="{DB0A449D-2F6C-4D21-8B7E-574C6524D574}"/>
                </a:ext>
              </a:extLst>
            </p:cNvPr>
            <p:cNvSpPr/>
            <p:nvPr userDrawn="1"/>
          </p:nvSpPr>
          <p:spPr>
            <a:xfrm>
              <a:off x="-434176" y="1435300"/>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grpSp>
        <p:nvGrpSpPr>
          <p:cNvPr id="16" name="Group 15">
            <a:extLst>
              <a:ext uri="{FF2B5EF4-FFF2-40B4-BE49-F238E27FC236}">
                <a16:creationId xmlns:a16="http://schemas.microsoft.com/office/drawing/2014/main" id="{E3B8B3A5-5686-4B5B-9C35-52280108B44E}"/>
              </a:ext>
            </a:extLst>
          </p:cNvPr>
          <p:cNvGrpSpPr/>
          <p:nvPr userDrawn="1"/>
        </p:nvGrpSpPr>
        <p:grpSpPr>
          <a:xfrm>
            <a:off x="12970928" y="2780697"/>
            <a:ext cx="252000" cy="4354314"/>
            <a:chOff x="-434176" y="2506377"/>
            <a:chExt cx="252000" cy="4354314"/>
          </a:xfrm>
        </p:grpSpPr>
        <p:sp>
          <p:nvSpPr>
            <p:cNvPr id="17" name="Rectangle 16">
              <a:extLst>
                <a:ext uri="{FF2B5EF4-FFF2-40B4-BE49-F238E27FC236}">
                  <a16:creationId xmlns:a16="http://schemas.microsoft.com/office/drawing/2014/main" id="{5BDC1712-8F8C-4B5B-9096-533E6EDE9798}"/>
                </a:ext>
              </a:extLst>
            </p:cNvPr>
            <p:cNvSpPr/>
            <p:nvPr userDrawn="1"/>
          </p:nvSpPr>
          <p:spPr>
            <a:xfrm>
              <a:off x="-434176" y="2506377"/>
              <a:ext cx="252000" cy="252000"/>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8" name="Rectangle 17">
              <a:extLst>
                <a:ext uri="{FF2B5EF4-FFF2-40B4-BE49-F238E27FC236}">
                  <a16:creationId xmlns:a16="http://schemas.microsoft.com/office/drawing/2014/main" id="{1791C006-12D5-42AB-A998-B10AC76369AA}"/>
                </a:ext>
              </a:extLst>
            </p:cNvPr>
            <p:cNvSpPr/>
            <p:nvPr userDrawn="1"/>
          </p:nvSpPr>
          <p:spPr>
            <a:xfrm>
              <a:off x="-434176" y="2879315"/>
              <a:ext cx="252000" cy="252000"/>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9" name="Rectangle 18">
              <a:extLst>
                <a:ext uri="{FF2B5EF4-FFF2-40B4-BE49-F238E27FC236}">
                  <a16:creationId xmlns:a16="http://schemas.microsoft.com/office/drawing/2014/main" id="{86D5B91B-C884-4A9C-8716-CB8EE30115D7}"/>
                </a:ext>
              </a:extLst>
            </p:cNvPr>
            <p:cNvSpPr/>
            <p:nvPr userDrawn="1"/>
          </p:nvSpPr>
          <p:spPr>
            <a:xfrm>
              <a:off x="-434176" y="3252253"/>
              <a:ext cx="252000" cy="252000"/>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0" name="Rectangle 19">
              <a:extLst>
                <a:ext uri="{FF2B5EF4-FFF2-40B4-BE49-F238E27FC236}">
                  <a16:creationId xmlns:a16="http://schemas.microsoft.com/office/drawing/2014/main" id="{7C5FC58E-7C34-4AEE-85FF-9EB7F73D2AD0}"/>
                </a:ext>
              </a:extLst>
            </p:cNvPr>
            <p:cNvSpPr/>
            <p:nvPr userDrawn="1"/>
          </p:nvSpPr>
          <p:spPr>
            <a:xfrm>
              <a:off x="-434176" y="3625191"/>
              <a:ext cx="252000" cy="252000"/>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1" name="Rectangle 20">
              <a:extLst>
                <a:ext uri="{FF2B5EF4-FFF2-40B4-BE49-F238E27FC236}">
                  <a16:creationId xmlns:a16="http://schemas.microsoft.com/office/drawing/2014/main" id="{E061DC88-9502-4574-B63F-DC6AFA8803D9}"/>
                </a:ext>
              </a:extLst>
            </p:cNvPr>
            <p:cNvSpPr/>
            <p:nvPr userDrawn="1"/>
          </p:nvSpPr>
          <p:spPr>
            <a:xfrm>
              <a:off x="-434176" y="3998129"/>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2" name="Rectangle 21">
              <a:extLst>
                <a:ext uri="{FF2B5EF4-FFF2-40B4-BE49-F238E27FC236}">
                  <a16:creationId xmlns:a16="http://schemas.microsoft.com/office/drawing/2014/main" id="{754E526D-A7C1-4DDF-913D-6F63F9C78B50}"/>
                </a:ext>
              </a:extLst>
            </p:cNvPr>
            <p:cNvSpPr/>
            <p:nvPr userDrawn="1"/>
          </p:nvSpPr>
          <p:spPr>
            <a:xfrm>
              <a:off x="-434176" y="4371067"/>
              <a:ext cx="252000" cy="252000"/>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3" name="Rectangle 22">
              <a:extLst>
                <a:ext uri="{FF2B5EF4-FFF2-40B4-BE49-F238E27FC236}">
                  <a16:creationId xmlns:a16="http://schemas.microsoft.com/office/drawing/2014/main" id="{B7A6CBCF-DD0C-4E7D-991A-7433F33E710B}"/>
                </a:ext>
              </a:extLst>
            </p:cNvPr>
            <p:cNvSpPr/>
            <p:nvPr userDrawn="1"/>
          </p:nvSpPr>
          <p:spPr>
            <a:xfrm>
              <a:off x="-434176" y="4744005"/>
              <a:ext cx="252000" cy="252000"/>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4" name="Rectangle 23">
              <a:extLst>
                <a:ext uri="{FF2B5EF4-FFF2-40B4-BE49-F238E27FC236}">
                  <a16:creationId xmlns:a16="http://schemas.microsoft.com/office/drawing/2014/main" id="{FBA8AAB3-5010-4D88-A529-3EE9CB5C7A83}"/>
                </a:ext>
              </a:extLst>
            </p:cNvPr>
            <p:cNvSpPr/>
            <p:nvPr userDrawn="1"/>
          </p:nvSpPr>
          <p:spPr>
            <a:xfrm>
              <a:off x="-434176" y="5116943"/>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5" name="Rectangle 24">
              <a:extLst>
                <a:ext uri="{FF2B5EF4-FFF2-40B4-BE49-F238E27FC236}">
                  <a16:creationId xmlns:a16="http://schemas.microsoft.com/office/drawing/2014/main" id="{D674E27E-EE8E-4C16-9944-B44241B976ED}"/>
                </a:ext>
              </a:extLst>
            </p:cNvPr>
            <p:cNvSpPr/>
            <p:nvPr userDrawn="1"/>
          </p:nvSpPr>
          <p:spPr>
            <a:xfrm>
              <a:off x="-434176" y="5489881"/>
              <a:ext cx="252000" cy="252000"/>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6" name="Rectangle 25">
              <a:extLst>
                <a:ext uri="{FF2B5EF4-FFF2-40B4-BE49-F238E27FC236}">
                  <a16:creationId xmlns:a16="http://schemas.microsoft.com/office/drawing/2014/main" id="{D756CEF2-F879-485A-8E7B-6EA61D266442}"/>
                </a:ext>
              </a:extLst>
            </p:cNvPr>
            <p:cNvSpPr/>
            <p:nvPr userDrawn="1"/>
          </p:nvSpPr>
          <p:spPr>
            <a:xfrm>
              <a:off x="-434176" y="5862819"/>
              <a:ext cx="252000" cy="252000"/>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7" name="Rectangle 26">
              <a:extLst>
                <a:ext uri="{FF2B5EF4-FFF2-40B4-BE49-F238E27FC236}">
                  <a16:creationId xmlns:a16="http://schemas.microsoft.com/office/drawing/2014/main" id="{CEC7236A-0D87-42D5-B636-1313004915A9}"/>
                </a:ext>
              </a:extLst>
            </p:cNvPr>
            <p:cNvSpPr/>
            <p:nvPr userDrawn="1"/>
          </p:nvSpPr>
          <p:spPr>
            <a:xfrm>
              <a:off x="-434176" y="6235757"/>
              <a:ext cx="252000" cy="252000"/>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9" name="Rectangle 28">
              <a:extLst>
                <a:ext uri="{FF2B5EF4-FFF2-40B4-BE49-F238E27FC236}">
                  <a16:creationId xmlns:a16="http://schemas.microsoft.com/office/drawing/2014/main" id="{EFD5586A-1AEB-426F-916A-3C11968E2C1E}"/>
                </a:ext>
              </a:extLst>
            </p:cNvPr>
            <p:cNvSpPr/>
            <p:nvPr userDrawn="1"/>
          </p:nvSpPr>
          <p:spPr>
            <a:xfrm>
              <a:off x="-434176" y="6608691"/>
              <a:ext cx="252000" cy="252000"/>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spTree>
    <p:extLst>
      <p:ext uri="{BB962C8B-B14F-4D97-AF65-F5344CB8AC3E}">
        <p14:creationId xmlns:p14="http://schemas.microsoft.com/office/powerpoint/2010/main" val="29122120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hasCustomPrompt="1"/>
          </p:nvPr>
        </p:nvSpPr>
        <p:spPr/>
        <p:txBody>
          <a:bodyPr/>
          <a:lstStyle>
            <a:lvl1pPr algn="r">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3707784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CBA4AB-2214-8E0E-C88E-C0ACF61A3522}"/>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7639050" y="1470479"/>
            <a:ext cx="3554475" cy="467753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416200" y="1759937"/>
            <a:ext cx="2487266" cy="2900514"/>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8416200"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693879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6C60-BBAD-4B44-9D69-536848922030}"/>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
        <p:nvSpPr>
          <p:cNvPr id="11" name="Graphic 8">
            <a:extLst>
              <a:ext uri="{FF2B5EF4-FFF2-40B4-BE49-F238E27FC236}">
                <a16:creationId xmlns:a16="http://schemas.microsoft.com/office/drawing/2014/main" id="{D9D8253F-0ADA-4057-093D-96EED16373A6}"/>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2" name="Shape 8">
            <a:extLst>
              <a:ext uri="{FF2B5EF4-FFF2-40B4-BE49-F238E27FC236}">
                <a16:creationId xmlns:a16="http://schemas.microsoft.com/office/drawing/2014/main" id="{2596C50C-C427-147B-3E88-C5A1DAF64189}"/>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TextBox 12">
            <a:extLst>
              <a:ext uri="{FF2B5EF4-FFF2-40B4-BE49-F238E27FC236}">
                <a16:creationId xmlns:a16="http://schemas.microsoft.com/office/drawing/2014/main" id="{EC99D6AA-8DB3-9A86-7B3A-5C82B07EB5C9}"/>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4" name="Straight Connector 13">
            <a:extLst>
              <a:ext uri="{FF2B5EF4-FFF2-40B4-BE49-F238E27FC236}">
                <a16:creationId xmlns:a16="http://schemas.microsoft.com/office/drawing/2014/main" id="{6E98BCA6-C504-9323-1F7A-4A49C115059E}"/>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3DABAD-F38E-23A2-56E2-5DAF21669DDB}"/>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2871255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995363" y="1330126"/>
            <a:ext cx="10198237" cy="4546799"/>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8CCFC99C-7410-4D22-BA8D-48877FCFB6C0}"/>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602852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hasCustomPrompt="1"/>
          </p:nvPr>
        </p:nvSpPr>
        <p:spPr>
          <a:xfrm>
            <a:off x="998538" y="1700213"/>
            <a:ext cx="10201275" cy="4176712"/>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he-IL" dirty="0"/>
              <a:t>הקליקו כאן</a:t>
            </a:r>
            <a:br>
              <a:rPr lang="en-US" dirty="0"/>
            </a:br>
            <a:r>
              <a:rPr lang="he-IL" dirty="0"/>
              <a:t>לעריכת תיבת הטקסט</a:t>
            </a:r>
            <a:endParaRPr lang="en-GB" dirty="0"/>
          </a:p>
        </p:txBody>
      </p:sp>
    </p:spTree>
    <p:extLst>
      <p:ext uri="{BB962C8B-B14F-4D97-AF65-F5344CB8AC3E}">
        <p14:creationId xmlns:p14="http://schemas.microsoft.com/office/powerpoint/2010/main" val="1220938549"/>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hasCustomPrompt="1"/>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he-IL" dirty="0"/>
              <a:t>הקליקו כאן</a:t>
            </a:r>
            <a:br>
              <a:rPr lang="en-US" dirty="0"/>
            </a:br>
            <a:r>
              <a:rPr lang="he-IL" dirty="0"/>
              <a:t>לעריכת תיבת הטקסט</a:t>
            </a:r>
            <a:endParaRPr lang="en-GB" dirty="0"/>
          </a:p>
        </p:txBody>
      </p:sp>
      <p:sp>
        <p:nvSpPr>
          <p:cNvPr id="12" name="Graphic 8">
            <a:extLst>
              <a:ext uri="{FF2B5EF4-FFF2-40B4-BE49-F238E27FC236}">
                <a16:creationId xmlns:a16="http://schemas.microsoft.com/office/drawing/2014/main" id="{C5D8BCDB-DB5D-B09C-7F19-0AA18A0567FE}"/>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3" name="Shape 8">
            <a:extLst>
              <a:ext uri="{FF2B5EF4-FFF2-40B4-BE49-F238E27FC236}">
                <a16:creationId xmlns:a16="http://schemas.microsoft.com/office/drawing/2014/main" id="{288D23E7-86EC-2FC8-2C4B-0F32DC296978}"/>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41711BD8-15DD-CA3C-CC99-8A896CCD5523}"/>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5" name="Straight Connector 14">
            <a:extLst>
              <a:ext uri="{FF2B5EF4-FFF2-40B4-BE49-F238E27FC236}">
                <a16:creationId xmlns:a16="http://schemas.microsoft.com/office/drawing/2014/main" id="{1060630C-5F55-AB27-285F-4550D563C938}"/>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7D3A1-4203-E7FF-41DC-47D0FD953B44}"/>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741677549"/>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1" name="Graphic 8">
            <a:extLst>
              <a:ext uri="{FF2B5EF4-FFF2-40B4-BE49-F238E27FC236}">
                <a16:creationId xmlns:a16="http://schemas.microsoft.com/office/drawing/2014/main" id="{30094B41-7EE0-34D1-F5FA-FA86C71855E0}"/>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2" name="Shape 8">
            <a:extLst>
              <a:ext uri="{FF2B5EF4-FFF2-40B4-BE49-F238E27FC236}">
                <a16:creationId xmlns:a16="http://schemas.microsoft.com/office/drawing/2014/main" id="{5B380B8A-9E30-B452-B4F5-7DE850B9D65F}"/>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TextBox 12">
            <a:extLst>
              <a:ext uri="{FF2B5EF4-FFF2-40B4-BE49-F238E27FC236}">
                <a16:creationId xmlns:a16="http://schemas.microsoft.com/office/drawing/2014/main" id="{40BEBA40-D5A5-7557-9722-29F8B3C9753D}"/>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4" name="Straight Connector 13">
            <a:extLst>
              <a:ext uri="{FF2B5EF4-FFF2-40B4-BE49-F238E27FC236}">
                <a16:creationId xmlns:a16="http://schemas.microsoft.com/office/drawing/2014/main" id="{93C1D6F8-CE65-E8F2-E15E-018C164341A6}"/>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15B70DB-B039-97B1-1995-B9DA95B3B46F}"/>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1321017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47632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2" name="Graphic 8">
            <a:extLst>
              <a:ext uri="{FF2B5EF4-FFF2-40B4-BE49-F238E27FC236}">
                <a16:creationId xmlns:a16="http://schemas.microsoft.com/office/drawing/2014/main" id="{45D0735A-463E-C3FA-28E2-F2B6308F0B06}"/>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3" name="Shape 8">
            <a:extLst>
              <a:ext uri="{FF2B5EF4-FFF2-40B4-BE49-F238E27FC236}">
                <a16:creationId xmlns:a16="http://schemas.microsoft.com/office/drawing/2014/main" id="{FA86ECBB-76E2-4B31-6D7B-ABB0DC8A49EB}"/>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CD1317C9-584D-C627-00C6-9FBAB5F3F39C}"/>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5" name="Straight Connector 14">
            <a:extLst>
              <a:ext uri="{FF2B5EF4-FFF2-40B4-BE49-F238E27FC236}">
                <a16:creationId xmlns:a16="http://schemas.microsoft.com/office/drawing/2014/main" id="{C2D34C9D-C6BF-18CB-B8E8-9D260BBEDA6A}"/>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F89D191-8AEF-0171-D4EB-85673015C051}"/>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181295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330126"/>
            <a:ext cx="4968000" cy="4546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D91C8742-D774-4F89-A78A-3FE2DD10535D}"/>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26936212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331360"/>
            <a:ext cx="10195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02D32ADA-D319-4A1F-BF43-8C0B259FADD8}"/>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77800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F443F486-864A-4617-9E68-0A1C3CD9BA80}"/>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3849220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2000">
              <a:srgbClr val="ACEAFF"/>
            </a:gs>
            <a:gs pos="8000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1035451"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hasCustomPrompt="1"/>
          </p:nvPr>
        </p:nvSpPr>
        <p:spPr>
          <a:xfrm>
            <a:off x="1301915" y="4710484"/>
            <a:ext cx="7260639" cy="810000"/>
          </a:xfrm>
          <a:ln w="3175">
            <a:noFill/>
            <a:prstDash val="lgDash"/>
          </a:ln>
        </p:spPr>
        <p:txBody>
          <a:bodyPr wrap="square" anchor="b">
            <a:noAutofit/>
          </a:bodyPr>
          <a:lstStyle>
            <a:lvl1pPr algn="r" rtl="1">
              <a:defRPr sz="1400">
                <a:solidFill>
                  <a:schemeClr val="bg1"/>
                </a:solidFill>
              </a:defRPr>
            </a:lvl1pPr>
            <a:lvl2pPr algn="r" rtl="1">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1300858" y="636808"/>
            <a:ext cx="7260639" cy="3950972"/>
          </a:xfrm>
        </p:spPr>
        <p:txBody>
          <a:bodyPr/>
          <a:lstStyle>
            <a:lvl1pPr algn="r" rtl="1">
              <a:defRPr lang="en-GB" sz="8000" b="1" i="0" kern="1200" baseline="0" dirty="0">
                <a:solidFill>
                  <a:schemeClr val="bg1"/>
                </a:solidFill>
                <a:latin typeface="Almoni Tzar ML v5 AAA" panose="00000506000000000000" pitchFamily="50" charset="-79"/>
                <a:ea typeface="+mj-ea"/>
                <a:cs typeface="Almoni Tzar ML v5 AAA" panose="00000506000000000000" pitchFamily="50" charset="-79"/>
              </a:defRPr>
            </a:lvl1pPr>
          </a:lstStyle>
          <a:p>
            <a:r>
              <a:rPr lang="he-IL" dirty="0"/>
              <a:t>כותרת המצגת</a:t>
            </a:r>
            <a:endParaRPr lang="en-GB" dirty="0"/>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24306" y="371311"/>
            <a:ext cx="914400" cy="368346"/>
          </a:xfrm>
          <a:prstGeom prst="rect">
            <a:avLst/>
          </a:prstGeom>
        </p:spPr>
      </p:pic>
    </p:spTree>
    <p:extLst>
      <p:ext uri="{BB962C8B-B14F-4D97-AF65-F5344CB8AC3E}">
        <p14:creationId xmlns:p14="http://schemas.microsoft.com/office/powerpoint/2010/main" val="731776202"/>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dirty="0"/>
          </a:p>
        </p:txBody>
      </p:sp>
      <p:sp>
        <p:nvSpPr>
          <p:cNvPr id="7" name="Text Placeholder 8"/>
          <p:cNvSpPr>
            <a:spLocks noGrp="1"/>
          </p:cNvSpPr>
          <p:nvPr>
            <p:ph type="body" sz="quarter" idx="10" hasCustomPrompt="1"/>
          </p:nvPr>
        </p:nvSpPr>
        <p:spPr>
          <a:xfrm>
            <a:off x="1003200"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dirty="0"/>
          </a:p>
        </p:txBody>
      </p:sp>
      <p:sp>
        <p:nvSpPr>
          <p:cNvPr id="9" name="Text Placeholder 8"/>
          <p:cNvSpPr>
            <a:spLocks noGrp="1"/>
          </p:cNvSpPr>
          <p:nvPr>
            <p:ph type="body" sz="quarter" idx="14" hasCustomPrompt="1"/>
          </p:nvPr>
        </p:nvSpPr>
        <p:spPr>
          <a:xfrm>
            <a:off x="4507546"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0" name="Text Placeholder 8"/>
          <p:cNvSpPr>
            <a:spLocks noGrp="1"/>
          </p:cNvSpPr>
          <p:nvPr>
            <p:ph type="body" sz="quarter" idx="15" hasCustomPrompt="1"/>
          </p:nvPr>
        </p:nvSpPr>
        <p:spPr>
          <a:xfrm>
            <a:off x="8011892"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1993B809-7A30-47BC-953E-AF9FE10FDFBB}"/>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3561716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1"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3068984"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5134768"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7200552"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3" name="Text Placeholder 12"/>
          <p:cNvSpPr>
            <a:spLocks noGrp="1"/>
          </p:cNvSpPr>
          <p:nvPr>
            <p:ph type="body" sz="quarter" idx="14" hasCustomPrompt="1"/>
          </p:nvPr>
        </p:nvSpPr>
        <p:spPr>
          <a:xfrm flipH="1">
            <a:off x="796036"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2" name="Text Placeholder 8"/>
          <p:cNvSpPr>
            <a:spLocks noGrp="1"/>
          </p:cNvSpPr>
          <p:nvPr>
            <p:ph type="body" sz="quarter" idx="19" hasCustomPrompt="1"/>
          </p:nvPr>
        </p:nvSpPr>
        <p:spPr>
          <a:xfrm>
            <a:off x="9266337"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B6F9AD75-9C5D-491A-8EB6-1E4763A9BC35}"/>
              </a:ext>
            </a:extLst>
          </p:cNvPr>
          <p:cNvSpPr>
            <a:spLocks noGrp="1"/>
          </p:cNvSpPr>
          <p:nvPr>
            <p:ph type="title" hasCustomPrompt="1"/>
          </p:nvPr>
        </p:nvSpPr>
        <p:spPr/>
        <p:txBody>
          <a:bodyPr/>
          <a:lstStyle/>
          <a:p>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9FBC5A55-FCC1-3F23-8E70-4D58DF478964}"/>
              </a:ext>
            </a:extLst>
          </p:cNvPr>
          <p:cNvSpPr>
            <a:spLocks noGrp="1"/>
          </p:cNvSpPr>
          <p:nvPr>
            <p:ph type="body" sz="quarter" idx="20" hasCustomPrompt="1"/>
          </p:nvPr>
        </p:nvSpPr>
        <p:spPr>
          <a:xfrm flipH="1">
            <a:off x="2861820"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8" name="Text Placeholder 12">
            <a:extLst>
              <a:ext uri="{FF2B5EF4-FFF2-40B4-BE49-F238E27FC236}">
                <a16:creationId xmlns:a16="http://schemas.microsoft.com/office/drawing/2014/main" id="{0CD8035E-D236-CE02-49CD-9C112F805C95}"/>
              </a:ext>
            </a:extLst>
          </p:cNvPr>
          <p:cNvSpPr>
            <a:spLocks noGrp="1"/>
          </p:cNvSpPr>
          <p:nvPr>
            <p:ph type="body" sz="quarter" idx="21" hasCustomPrompt="1"/>
          </p:nvPr>
        </p:nvSpPr>
        <p:spPr>
          <a:xfrm flipH="1">
            <a:off x="4927602"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9" name="Text Placeholder 12">
            <a:extLst>
              <a:ext uri="{FF2B5EF4-FFF2-40B4-BE49-F238E27FC236}">
                <a16:creationId xmlns:a16="http://schemas.microsoft.com/office/drawing/2014/main" id="{169B072B-C3DE-FB91-259D-2556B92698CC}"/>
              </a:ext>
            </a:extLst>
          </p:cNvPr>
          <p:cNvSpPr>
            <a:spLocks noGrp="1"/>
          </p:cNvSpPr>
          <p:nvPr>
            <p:ph type="body" sz="quarter" idx="22" hasCustomPrompt="1"/>
          </p:nvPr>
        </p:nvSpPr>
        <p:spPr>
          <a:xfrm flipH="1">
            <a:off x="7014095"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20" name="Text Placeholder 12">
            <a:extLst>
              <a:ext uri="{FF2B5EF4-FFF2-40B4-BE49-F238E27FC236}">
                <a16:creationId xmlns:a16="http://schemas.microsoft.com/office/drawing/2014/main" id="{97F67264-6219-044E-F9C8-69EC7ED787C5}"/>
              </a:ext>
            </a:extLst>
          </p:cNvPr>
          <p:cNvSpPr>
            <a:spLocks noGrp="1"/>
          </p:cNvSpPr>
          <p:nvPr>
            <p:ph type="body" sz="quarter" idx="23" hasCustomPrompt="1"/>
          </p:nvPr>
        </p:nvSpPr>
        <p:spPr>
          <a:xfrm flipH="1">
            <a:off x="9079877"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Tree>
    <p:extLst>
      <p:ext uri="{BB962C8B-B14F-4D97-AF65-F5344CB8AC3E}">
        <p14:creationId xmlns:p14="http://schemas.microsoft.com/office/powerpoint/2010/main" val="8779031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hasCustomPrompt="1"/>
          </p:nvPr>
        </p:nvSpPr>
        <p:spPr>
          <a:xfrm>
            <a:off x="1003201"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hasCustomPrompt="1"/>
          </p:nvPr>
        </p:nvSpPr>
        <p:spPr>
          <a:xfrm>
            <a:off x="3068984"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hasCustomPrompt="1"/>
          </p:nvPr>
        </p:nvSpPr>
        <p:spPr>
          <a:xfrm>
            <a:off x="5134768"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hasCustomPrompt="1"/>
          </p:nvPr>
        </p:nvSpPr>
        <p:spPr>
          <a:xfrm>
            <a:off x="7200552"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hasCustomPrompt="1"/>
          </p:nvPr>
        </p:nvSpPr>
        <p:spPr>
          <a:xfrm>
            <a:off x="9266337"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EB51C022-C0B7-4310-BC9F-D7C63034FE3A}"/>
              </a:ext>
            </a:extLst>
          </p:cNvPr>
          <p:cNvSpPr>
            <a:spLocks noGrp="1"/>
          </p:cNvSpPr>
          <p:nvPr>
            <p:ph type="title" hasCustomPrompt="1"/>
          </p:nvPr>
        </p:nvSpPr>
        <p:spPr/>
        <p:txBody>
          <a:bodyPr/>
          <a:lstStyle>
            <a:lvl1pPr>
              <a:defRPr>
                <a:solidFill>
                  <a:schemeClr val="accent1"/>
                </a:solidFill>
              </a:defRPr>
            </a:lvl1pPr>
          </a:lstStyle>
          <a:p>
            <a:r>
              <a:rPr lang="he-IL" dirty="0"/>
              <a:t>הקליקו כאן לעריכת תיבת הטקסט</a:t>
            </a:r>
            <a:endParaRPr lang="en-GB" dirty="0"/>
          </a:p>
        </p:txBody>
      </p:sp>
      <p:sp>
        <p:nvSpPr>
          <p:cNvPr id="13" name="Text Placeholder 12">
            <a:extLst>
              <a:ext uri="{FF2B5EF4-FFF2-40B4-BE49-F238E27FC236}">
                <a16:creationId xmlns:a16="http://schemas.microsoft.com/office/drawing/2014/main" id="{54B44C82-E3C4-89B1-CE08-362CA131BE54}"/>
              </a:ext>
            </a:extLst>
          </p:cNvPr>
          <p:cNvSpPr>
            <a:spLocks noGrp="1"/>
          </p:cNvSpPr>
          <p:nvPr>
            <p:ph type="body" sz="quarter" idx="14" hasCustomPrompt="1"/>
          </p:nvPr>
        </p:nvSpPr>
        <p:spPr>
          <a:xfrm flipH="1">
            <a:off x="796036"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ED6AE8D0-52EE-0CB1-583E-09C57F63A03C}"/>
              </a:ext>
            </a:extLst>
          </p:cNvPr>
          <p:cNvSpPr>
            <a:spLocks noGrp="1"/>
          </p:cNvSpPr>
          <p:nvPr>
            <p:ph type="body" sz="quarter" idx="20" hasCustomPrompt="1"/>
          </p:nvPr>
        </p:nvSpPr>
        <p:spPr>
          <a:xfrm flipH="1">
            <a:off x="2861820"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5" name="Text Placeholder 12">
            <a:extLst>
              <a:ext uri="{FF2B5EF4-FFF2-40B4-BE49-F238E27FC236}">
                <a16:creationId xmlns:a16="http://schemas.microsoft.com/office/drawing/2014/main" id="{EDD90854-53EA-DA81-BE3C-1E456ABE1171}"/>
              </a:ext>
            </a:extLst>
          </p:cNvPr>
          <p:cNvSpPr>
            <a:spLocks noGrp="1"/>
          </p:cNvSpPr>
          <p:nvPr>
            <p:ph type="body" sz="quarter" idx="21" hasCustomPrompt="1"/>
          </p:nvPr>
        </p:nvSpPr>
        <p:spPr>
          <a:xfrm flipH="1">
            <a:off x="4927602"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6" name="Text Placeholder 12">
            <a:extLst>
              <a:ext uri="{FF2B5EF4-FFF2-40B4-BE49-F238E27FC236}">
                <a16:creationId xmlns:a16="http://schemas.microsoft.com/office/drawing/2014/main" id="{C3118F0F-2EC5-D740-3B75-EDB0C6515809}"/>
              </a:ext>
            </a:extLst>
          </p:cNvPr>
          <p:cNvSpPr>
            <a:spLocks noGrp="1"/>
          </p:cNvSpPr>
          <p:nvPr>
            <p:ph type="body" sz="quarter" idx="22" hasCustomPrompt="1"/>
          </p:nvPr>
        </p:nvSpPr>
        <p:spPr>
          <a:xfrm flipH="1">
            <a:off x="7014095"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7" name="Text Placeholder 12">
            <a:extLst>
              <a:ext uri="{FF2B5EF4-FFF2-40B4-BE49-F238E27FC236}">
                <a16:creationId xmlns:a16="http://schemas.microsoft.com/office/drawing/2014/main" id="{BCD2DFEC-873E-A2A3-249F-1E06374CDB60}"/>
              </a:ext>
            </a:extLst>
          </p:cNvPr>
          <p:cNvSpPr>
            <a:spLocks noGrp="1"/>
          </p:cNvSpPr>
          <p:nvPr>
            <p:ph type="body" sz="quarter" idx="23" hasCustomPrompt="1"/>
          </p:nvPr>
        </p:nvSpPr>
        <p:spPr>
          <a:xfrm flipH="1">
            <a:off x="9079877"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Tree>
    <p:extLst>
      <p:ext uri="{BB962C8B-B14F-4D97-AF65-F5344CB8AC3E}">
        <p14:creationId xmlns:p14="http://schemas.microsoft.com/office/powerpoint/2010/main" val="4539599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 name="Text Placeholder 8"/>
          <p:cNvSpPr>
            <a:spLocks noGrp="1"/>
          </p:cNvSpPr>
          <p:nvPr>
            <p:ph type="body" sz="quarter" idx="10" hasCustomPrompt="1"/>
          </p:nvPr>
        </p:nvSpPr>
        <p:spPr>
          <a:xfrm>
            <a:off x="1003200"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2720597"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4437994"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6155391"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2" name="Text Placeholder 8"/>
          <p:cNvSpPr>
            <a:spLocks noGrp="1"/>
          </p:cNvSpPr>
          <p:nvPr>
            <p:ph type="body" sz="quarter" idx="19" hasCustomPrompt="1"/>
          </p:nvPr>
        </p:nvSpPr>
        <p:spPr>
          <a:xfrm>
            <a:off x="9590187"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hasCustomPrompt="1"/>
          </p:nvPr>
        </p:nvSpPr>
        <p:spPr>
          <a:xfrm>
            <a:off x="7872788"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hasCustomPrompt="1"/>
          </p:nvPr>
        </p:nvSpPr>
        <p:spPr>
          <a:xfrm>
            <a:off x="995363" y="1330325"/>
            <a:ext cx="10185400" cy="569387"/>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he-IL" dirty="0"/>
              <a:t>הקליקו להוספת טקסט</a:t>
            </a:r>
            <a:endParaRPr lang="en-GB" dirty="0"/>
          </a:p>
          <a:p>
            <a:pPr lvl="1"/>
            <a:r>
              <a:rPr lang="he-IL" dirty="0"/>
              <a:t>מלל נוסף</a:t>
            </a:r>
            <a:endParaRPr lang="en-US" dirty="0"/>
          </a:p>
        </p:txBody>
      </p:sp>
      <p:sp>
        <p:nvSpPr>
          <p:cNvPr id="7" name="Title 6">
            <a:extLst>
              <a:ext uri="{FF2B5EF4-FFF2-40B4-BE49-F238E27FC236}">
                <a16:creationId xmlns:a16="http://schemas.microsoft.com/office/drawing/2014/main" id="{59724627-195E-4BFD-9A60-FFD6EECF128B}"/>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18912655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3593775"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6184350"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8774926" y="1936713"/>
            <a:ext cx="2196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DE70D7C0-6953-439A-A54E-CED56520F828}"/>
              </a:ext>
            </a:extLst>
          </p:cNvPr>
          <p:cNvSpPr>
            <a:spLocks noGrp="1"/>
          </p:cNvSpPr>
          <p:nvPr>
            <p:ph type="title" hasCustomPrompt="1"/>
          </p:nvPr>
        </p:nvSpPr>
        <p:spPr/>
        <p:txBody>
          <a:bodyPr/>
          <a:lstStyle/>
          <a:p>
            <a:r>
              <a:rPr lang="he-IL" dirty="0"/>
              <a:t>הקליקו כאן לעריכת תיבת הטקסט</a:t>
            </a:r>
            <a:endParaRPr lang="en-GB" dirty="0"/>
          </a:p>
        </p:txBody>
      </p:sp>
      <p:sp>
        <p:nvSpPr>
          <p:cNvPr id="11" name="Text Placeholder 12">
            <a:extLst>
              <a:ext uri="{FF2B5EF4-FFF2-40B4-BE49-F238E27FC236}">
                <a16:creationId xmlns:a16="http://schemas.microsoft.com/office/drawing/2014/main" id="{D556B9B4-0DC6-BF46-3CCB-4210704C45E0}"/>
              </a:ext>
            </a:extLst>
          </p:cNvPr>
          <p:cNvSpPr>
            <a:spLocks noGrp="1"/>
          </p:cNvSpPr>
          <p:nvPr>
            <p:ph type="body" sz="quarter" idx="18" hasCustomPrompt="1"/>
          </p:nvPr>
        </p:nvSpPr>
        <p:spPr>
          <a:xfrm flipH="1">
            <a:off x="821995"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2" name="Text Placeholder 12">
            <a:extLst>
              <a:ext uri="{FF2B5EF4-FFF2-40B4-BE49-F238E27FC236}">
                <a16:creationId xmlns:a16="http://schemas.microsoft.com/office/drawing/2014/main" id="{3B5ED826-0BB2-E3D4-1341-ED69A99CBE4E}"/>
              </a:ext>
            </a:extLst>
          </p:cNvPr>
          <p:cNvSpPr>
            <a:spLocks noGrp="1"/>
          </p:cNvSpPr>
          <p:nvPr>
            <p:ph type="body" sz="quarter" idx="19" hasCustomPrompt="1"/>
          </p:nvPr>
        </p:nvSpPr>
        <p:spPr>
          <a:xfrm flipH="1">
            <a:off x="3404325"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E7850BFE-A017-1C08-FC32-3ED74936451D}"/>
              </a:ext>
            </a:extLst>
          </p:cNvPr>
          <p:cNvSpPr>
            <a:spLocks noGrp="1"/>
          </p:cNvSpPr>
          <p:nvPr>
            <p:ph type="body" sz="quarter" idx="20" hasCustomPrompt="1"/>
          </p:nvPr>
        </p:nvSpPr>
        <p:spPr>
          <a:xfrm flipH="1">
            <a:off x="6000347"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8" name="Text Placeholder 12">
            <a:extLst>
              <a:ext uri="{FF2B5EF4-FFF2-40B4-BE49-F238E27FC236}">
                <a16:creationId xmlns:a16="http://schemas.microsoft.com/office/drawing/2014/main" id="{C46E5D49-1A43-22B8-6FA8-71458DD807EF}"/>
              </a:ext>
            </a:extLst>
          </p:cNvPr>
          <p:cNvSpPr>
            <a:spLocks noGrp="1"/>
          </p:cNvSpPr>
          <p:nvPr>
            <p:ph type="body" sz="quarter" idx="21" hasCustomPrompt="1"/>
          </p:nvPr>
        </p:nvSpPr>
        <p:spPr>
          <a:xfrm flipH="1">
            <a:off x="8590922" y="1331913"/>
            <a:ext cx="2403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Tree>
    <p:extLst>
      <p:ext uri="{BB962C8B-B14F-4D97-AF65-F5344CB8AC3E}">
        <p14:creationId xmlns:p14="http://schemas.microsoft.com/office/powerpoint/2010/main" val="367718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hasCustomPrompt="1"/>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hasCustomPrompt="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hasCustomPrompt="1"/>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hasCustomPrompt="1"/>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9890D0D6-CEB9-47AA-B0BF-EB213FE3B803}"/>
              </a:ext>
            </a:extLst>
          </p:cNvPr>
          <p:cNvSpPr>
            <a:spLocks noGrp="1"/>
          </p:cNvSpPr>
          <p:nvPr>
            <p:ph type="title" hasCustomPrompt="1"/>
          </p:nvPr>
        </p:nvSpPr>
        <p:spPr/>
        <p:txBody>
          <a:bodyPr/>
          <a:lstStyle>
            <a:lvl1pPr>
              <a:defRPr>
                <a:solidFill>
                  <a:schemeClr val="accent1"/>
                </a:solidFill>
              </a:defRPr>
            </a:lvl1pPr>
          </a:lstStyle>
          <a:p>
            <a:r>
              <a:rPr lang="he-IL" dirty="0"/>
              <a:t>הקליקו כאן לעריכת תיבת הטקסט</a:t>
            </a:r>
            <a:endParaRPr lang="en-GB" dirty="0"/>
          </a:p>
        </p:txBody>
      </p:sp>
      <p:sp>
        <p:nvSpPr>
          <p:cNvPr id="13" name="Text Placeholder 12">
            <a:extLst>
              <a:ext uri="{FF2B5EF4-FFF2-40B4-BE49-F238E27FC236}">
                <a16:creationId xmlns:a16="http://schemas.microsoft.com/office/drawing/2014/main" id="{A8E480B8-F9DC-C1DB-0EF7-EF7E8A8EAAC7}"/>
              </a:ext>
            </a:extLst>
          </p:cNvPr>
          <p:cNvSpPr>
            <a:spLocks noGrp="1"/>
          </p:cNvSpPr>
          <p:nvPr>
            <p:ph type="body" sz="quarter" idx="18" hasCustomPrompt="1"/>
          </p:nvPr>
        </p:nvSpPr>
        <p:spPr>
          <a:xfrm flipH="1">
            <a:off x="821995"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5" name="Text Placeholder 12">
            <a:extLst>
              <a:ext uri="{FF2B5EF4-FFF2-40B4-BE49-F238E27FC236}">
                <a16:creationId xmlns:a16="http://schemas.microsoft.com/office/drawing/2014/main" id="{18391007-87AF-04F5-EDBF-BB1C97B95058}"/>
              </a:ext>
            </a:extLst>
          </p:cNvPr>
          <p:cNvSpPr>
            <a:spLocks noGrp="1"/>
          </p:cNvSpPr>
          <p:nvPr>
            <p:ph type="body" sz="quarter" idx="19" hasCustomPrompt="1"/>
          </p:nvPr>
        </p:nvSpPr>
        <p:spPr>
          <a:xfrm flipH="1">
            <a:off x="3404325"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6" name="Text Placeholder 12">
            <a:extLst>
              <a:ext uri="{FF2B5EF4-FFF2-40B4-BE49-F238E27FC236}">
                <a16:creationId xmlns:a16="http://schemas.microsoft.com/office/drawing/2014/main" id="{7D992CF3-FE89-351A-23B3-FC76C6F95915}"/>
              </a:ext>
            </a:extLst>
          </p:cNvPr>
          <p:cNvSpPr>
            <a:spLocks noGrp="1"/>
          </p:cNvSpPr>
          <p:nvPr>
            <p:ph type="body" sz="quarter" idx="20" hasCustomPrompt="1"/>
          </p:nvPr>
        </p:nvSpPr>
        <p:spPr>
          <a:xfrm flipH="1">
            <a:off x="6000347"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7" name="Text Placeholder 12">
            <a:extLst>
              <a:ext uri="{FF2B5EF4-FFF2-40B4-BE49-F238E27FC236}">
                <a16:creationId xmlns:a16="http://schemas.microsoft.com/office/drawing/2014/main" id="{E4BEFFCA-7359-9115-B020-4F91AD26128C}"/>
              </a:ext>
            </a:extLst>
          </p:cNvPr>
          <p:cNvSpPr>
            <a:spLocks noGrp="1"/>
          </p:cNvSpPr>
          <p:nvPr>
            <p:ph type="body" sz="quarter" idx="21" hasCustomPrompt="1"/>
          </p:nvPr>
        </p:nvSpPr>
        <p:spPr>
          <a:xfrm flipH="1">
            <a:off x="8590922" y="1331913"/>
            <a:ext cx="2403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Tree>
    <p:extLst>
      <p:ext uri="{BB962C8B-B14F-4D97-AF65-F5344CB8AC3E}">
        <p14:creationId xmlns:p14="http://schemas.microsoft.com/office/powerpoint/2010/main" val="3097965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hasCustomPrompt="1"/>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hasCustomPrompt="1"/>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hasCustomPrompt="1"/>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hasCustomPrompt="1"/>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6" name="Text Placeholder 10"/>
          <p:cNvSpPr>
            <a:spLocks noGrp="1"/>
          </p:cNvSpPr>
          <p:nvPr>
            <p:ph type="body" sz="quarter" idx="21" hasCustomPrompt="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01CCA206-C726-4930-8059-66751EC1483B}"/>
              </a:ext>
            </a:extLst>
          </p:cNvPr>
          <p:cNvSpPr>
            <a:spLocks noGrp="1"/>
          </p:cNvSpPr>
          <p:nvPr>
            <p:ph type="title" hasCustomPrompt="1"/>
          </p:nvPr>
        </p:nvSpPr>
        <p:spPr/>
        <p:txBody>
          <a:bodyPr/>
          <a:lstStyle>
            <a:lvl1pPr>
              <a:defRPr>
                <a:solidFill>
                  <a:schemeClr val="tx2"/>
                </a:solidFill>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357571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hasCustomPrompt="1"/>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0" name="Text Placeholder 8"/>
          <p:cNvSpPr>
            <a:spLocks noGrp="1"/>
          </p:cNvSpPr>
          <p:nvPr>
            <p:ph type="body" sz="quarter" idx="20" hasCustomPrompt="1"/>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16" name="Text Placeholder 8"/>
          <p:cNvSpPr>
            <a:spLocks noGrp="1"/>
          </p:cNvSpPr>
          <p:nvPr>
            <p:ph type="body" sz="quarter" idx="21" hasCustomPrompt="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7" name="Text Placeholder 8"/>
          <p:cNvSpPr>
            <a:spLocks noGrp="1"/>
          </p:cNvSpPr>
          <p:nvPr>
            <p:ph type="body" sz="quarter" idx="22" hasCustomPrompt="1"/>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AC76913D-77B2-43C9-9A9E-B86D68E16B74}"/>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3182636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hasCustomPrompt="1"/>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p:cNvSpPr>
            <a:spLocks noGrp="1"/>
          </p:cNvSpPr>
          <p:nvPr>
            <p:ph type="body" sz="quarter" idx="20" hasCustomPrompt="1"/>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15" name="Text Placeholder 8"/>
          <p:cNvSpPr>
            <a:spLocks noGrp="1"/>
          </p:cNvSpPr>
          <p:nvPr>
            <p:ph type="body" sz="quarter" idx="21" hasCustomPrompt="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8" name="Text Placeholder 8"/>
          <p:cNvSpPr>
            <a:spLocks noGrp="1"/>
          </p:cNvSpPr>
          <p:nvPr>
            <p:ph type="body" sz="quarter" idx="22" hasCustomPrompt="1"/>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21" name="Text Placeholder 8"/>
          <p:cNvSpPr>
            <a:spLocks noGrp="1"/>
          </p:cNvSpPr>
          <p:nvPr>
            <p:ph type="body" sz="quarter" idx="23" hasCustomPrompt="1"/>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2" name="Text Placeholder 8"/>
          <p:cNvSpPr>
            <a:spLocks noGrp="1"/>
          </p:cNvSpPr>
          <p:nvPr>
            <p:ph type="body" sz="quarter" idx="24" hasCustomPrompt="1"/>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23" name="Text Placeholder 8"/>
          <p:cNvSpPr>
            <a:spLocks noGrp="1"/>
          </p:cNvSpPr>
          <p:nvPr>
            <p:ph type="body" sz="quarter" idx="25" hasCustomPrompt="1"/>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4" name="Text Placeholder 8"/>
          <p:cNvSpPr>
            <a:spLocks noGrp="1"/>
          </p:cNvSpPr>
          <p:nvPr>
            <p:ph type="body" sz="quarter" idx="26" hasCustomPrompt="1"/>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AEF8E881-FC4C-4F00-9389-FF3C71D7CB78}"/>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34115152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hasCustomPrompt="1"/>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hasCustomPrompt="1"/>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hasCustomPrompt="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hasCustomPrompt="1"/>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hasCustomPrompt="1"/>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hasCustomPrompt="1"/>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hasCustomPrompt="1"/>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hasCustomPrompt="1"/>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he-IL" dirty="0"/>
              <a:t>הקליקו כאן לעריכת תיבת הטקסט</a:t>
            </a:r>
            <a:endParaRPr lang="en-US" dirty="0"/>
          </a:p>
        </p:txBody>
      </p:sp>
      <p:sp>
        <p:nvSpPr>
          <p:cNvPr id="3" name="Title 2">
            <a:extLst>
              <a:ext uri="{FF2B5EF4-FFF2-40B4-BE49-F238E27FC236}">
                <a16:creationId xmlns:a16="http://schemas.microsoft.com/office/drawing/2014/main" id="{39275135-3A5F-40EA-83D5-8A21BF903978}"/>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
        <p:nvSpPr>
          <p:cNvPr id="20" name="Graphic 8">
            <a:extLst>
              <a:ext uri="{FF2B5EF4-FFF2-40B4-BE49-F238E27FC236}">
                <a16:creationId xmlns:a16="http://schemas.microsoft.com/office/drawing/2014/main" id="{607645F9-B690-8C65-15AA-D4F9BB859C78}"/>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1" name="Shape 8">
            <a:extLst>
              <a:ext uri="{FF2B5EF4-FFF2-40B4-BE49-F238E27FC236}">
                <a16:creationId xmlns:a16="http://schemas.microsoft.com/office/drawing/2014/main" id="{FC37A6BE-8BD0-4325-878C-E790868C1A14}"/>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2" name="TextBox 21">
            <a:extLst>
              <a:ext uri="{FF2B5EF4-FFF2-40B4-BE49-F238E27FC236}">
                <a16:creationId xmlns:a16="http://schemas.microsoft.com/office/drawing/2014/main" id="{FCA77FB4-24DC-D39C-96CC-6AFDDCD9F1AE}"/>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23" name="Straight Connector 22">
            <a:extLst>
              <a:ext uri="{FF2B5EF4-FFF2-40B4-BE49-F238E27FC236}">
                <a16:creationId xmlns:a16="http://schemas.microsoft.com/office/drawing/2014/main" id="{71FDF3F2-4D00-90DF-C9CA-E3E32CF20263}"/>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F311F7F-3649-7035-AAE3-477304FE514C}"/>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341102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0">
              <a:srgbClr val="ACEAFF"/>
            </a:gs>
            <a:gs pos="10000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992187"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1258650"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1258650" y="636808"/>
            <a:ext cx="3229510" cy="3950972"/>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25197296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rot="10800000">
            <a:off x="4131737"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5673698" y="2398601"/>
            <a:ext cx="5252400" cy="2367199"/>
          </a:xfrm>
          <a:noFill/>
        </p:spPr>
        <p:txBody>
          <a:bodyPr lIns="0" tIns="0" rIns="0" bIns="0" anchor="t" anchorCtr="0"/>
          <a:lstStyle>
            <a:lvl1pPr algn="r">
              <a:defRPr sz="8000" baseline="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hasCustomPrompt="1"/>
          </p:nvPr>
        </p:nvSpPr>
        <p:spPr>
          <a:xfrm>
            <a:off x="5673698"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9843423" y="1140069"/>
            <a:ext cx="1082675" cy="812530"/>
          </a:xfrm>
        </p:spPr>
        <p:txBody>
          <a:bodyPr>
            <a:spAutoFit/>
          </a:bodyPr>
          <a:lstStyle>
            <a:lvl1pPr algn="r">
              <a:lnSpc>
                <a:spcPct val="80000"/>
              </a:lnSpc>
              <a:defRPr lang="en-US" sz="6600" kern="1200" baseline="0" dirty="0" smtClean="0">
                <a:solidFill>
                  <a:schemeClr val="bg1"/>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3382933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100000">
              <a:schemeClr val="accent5"/>
            </a:gs>
            <a:gs pos="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rot="10800000">
            <a:off x="4131737"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5660251"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p>
          <a:p>
            <a:pPr lvl="1"/>
            <a:r>
              <a:rPr lang="en-US" dirty="0"/>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9829976" y="1140069"/>
            <a:ext cx="1082675" cy="812530"/>
          </a:xfrm>
        </p:spPr>
        <p:txBody>
          <a:bodyPr>
            <a:spAutoFit/>
          </a:bodyPr>
          <a:lstStyle>
            <a:lvl1pPr algn="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5660251" y="2398601"/>
            <a:ext cx="5252400" cy="2367199"/>
          </a:xfrm>
          <a:noFill/>
        </p:spPr>
        <p:txBody>
          <a:bodyPr lIns="0" tIns="0" rIns="0" bIns="0" anchor="t" anchorCtr="0"/>
          <a:lstStyle>
            <a:lvl1pPr algn="r">
              <a:defRPr sz="8000" baseline="0">
                <a:solidFill>
                  <a:schemeClr val="accent2"/>
                </a:solidFill>
              </a:defRPr>
            </a:lvl1pPr>
          </a:lstStyle>
          <a:p>
            <a:r>
              <a:rPr lang="he-IL" dirty="0"/>
              <a:t>הקליקו כאן לעריכת תיבת הטקסט</a:t>
            </a:r>
            <a:endParaRPr lang="en-US" dirty="0"/>
          </a:p>
        </p:txBody>
      </p:sp>
    </p:spTree>
    <p:extLst>
      <p:ext uri="{BB962C8B-B14F-4D97-AF65-F5344CB8AC3E}">
        <p14:creationId xmlns:p14="http://schemas.microsoft.com/office/powerpoint/2010/main" val="41422337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rot="10800000">
            <a:off x="4131737"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5660251" y="2398601"/>
            <a:ext cx="5252400" cy="2367199"/>
          </a:xfrm>
          <a:noFill/>
        </p:spPr>
        <p:txBody>
          <a:bodyPr lIns="0" tIns="0" rIns="0" bIns="0" anchor="t" anchorCtr="0"/>
          <a:lstStyle>
            <a:lvl1pPr algn="r">
              <a:defRPr sz="8000" baseline="0">
                <a:solidFill>
                  <a:schemeClr val="accent2"/>
                </a:solidFill>
              </a:defRPr>
            </a:lvl1pPr>
          </a:lstStyle>
          <a:p>
            <a:r>
              <a:rPr lang="he-IL" dirty="0"/>
              <a:t>הקליקו כאן לעריכת תיבת הטקסט</a:t>
            </a:r>
            <a:endParaRPr lang="en-US" dirty="0"/>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hasCustomPrompt="1"/>
          </p:nvPr>
        </p:nvSpPr>
        <p:spPr>
          <a:xfrm>
            <a:off x="5660251"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9829976"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21516100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0">
              <a:schemeClr val="accent1"/>
            </a:gs>
            <a:gs pos="100000">
              <a:schemeClr val="accent5"/>
            </a:gs>
          </a:gsLst>
          <a:lin ang="0" scaled="0"/>
        </a:gra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2031093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0">
              <a:srgbClr val="ACEAFF"/>
            </a:gs>
            <a:gs pos="100000">
              <a:schemeClr val="accent4"/>
            </a:gs>
          </a:gsLst>
          <a:lin ang="0" scaled="0"/>
        </a:grad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F82DC26-695F-8C3E-4AE6-F66B8FF7033F}"/>
              </a:ext>
            </a:extLst>
          </p:cNvPr>
          <p:cNvSpPr>
            <a:spLocks noGrp="1"/>
          </p:cNvSpPr>
          <p:nvPr>
            <p:ph type="body" sz="quarter" idx="10"/>
          </p:nvPr>
        </p:nvSpPr>
        <p:spPr>
          <a:xfrm>
            <a:off x="4540667"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dirty="0"/>
              <a:t>Click to edit Master text styles</a:t>
            </a:r>
          </a:p>
          <a:p>
            <a:pPr lvl="1"/>
            <a:r>
              <a:rPr lang="en-US" dirty="0"/>
              <a:t>Second level</a:t>
            </a:r>
          </a:p>
        </p:txBody>
      </p:sp>
      <p:sp>
        <p:nvSpPr>
          <p:cNvPr id="29" name="Text Placeholder 2">
            <a:extLst>
              <a:ext uri="{FF2B5EF4-FFF2-40B4-BE49-F238E27FC236}">
                <a16:creationId xmlns:a16="http://schemas.microsoft.com/office/drawing/2014/main" id="{6F6DC2BC-7318-EDDF-AEB8-858F7E752154}"/>
              </a:ext>
            </a:extLst>
          </p:cNvPr>
          <p:cNvSpPr>
            <a:spLocks noGrp="1"/>
          </p:cNvSpPr>
          <p:nvPr>
            <p:ph type="body" sz="quarter" idx="14"/>
          </p:nvPr>
        </p:nvSpPr>
        <p:spPr>
          <a:xfrm>
            <a:off x="8788929"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dirty="0"/>
              <a:t>Click to edit Master text styles</a:t>
            </a:r>
          </a:p>
        </p:txBody>
      </p:sp>
      <p:grpSp>
        <p:nvGrpSpPr>
          <p:cNvPr id="30" name="Group 29">
            <a:extLst>
              <a:ext uri="{FF2B5EF4-FFF2-40B4-BE49-F238E27FC236}">
                <a16:creationId xmlns:a16="http://schemas.microsoft.com/office/drawing/2014/main" id="{E01668E2-E060-2017-DDC1-2FB36A0159D5}"/>
              </a:ext>
            </a:extLst>
          </p:cNvPr>
          <p:cNvGrpSpPr/>
          <p:nvPr userDrawn="1"/>
        </p:nvGrpSpPr>
        <p:grpSpPr>
          <a:xfrm>
            <a:off x="9170324" y="2881529"/>
            <a:ext cx="2023200" cy="367957"/>
            <a:chOff x="998476" y="2881529"/>
            <a:chExt cx="2023200" cy="367957"/>
          </a:xfrm>
        </p:grpSpPr>
        <p:sp>
          <p:nvSpPr>
            <p:cNvPr id="31" name="Rectangle 30">
              <a:extLst>
                <a:ext uri="{FF2B5EF4-FFF2-40B4-BE49-F238E27FC236}">
                  <a16:creationId xmlns:a16="http://schemas.microsoft.com/office/drawing/2014/main" id="{00E840B6-2A3A-3299-92BD-9EBCE7FD931E}"/>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2" name="Rectangle 31">
              <a:extLst>
                <a:ext uri="{FF2B5EF4-FFF2-40B4-BE49-F238E27FC236}">
                  <a16:creationId xmlns:a16="http://schemas.microsoft.com/office/drawing/2014/main" id="{3298A274-FE66-06A5-0E63-E779691B49AF}"/>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3" name="Rectangle 32">
              <a:extLst>
                <a:ext uri="{FF2B5EF4-FFF2-40B4-BE49-F238E27FC236}">
                  <a16:creationId xmlns:a16="http://schemas.microsoft.com/office/drawing/2014/main" id="{C8F4834C-C8AF-BD4A-51F5-C77B67EE4963}"/>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4" name="Rectangle 33">
              <a:extLst>
                <a:ext uri="{FF2B5EF4-FFF2-40B4-BE49-F238E27FC236}">
                  <a16:creationId xmlns:a16="http://schemas.microsoft.com/office/drawing/2014/main" id="{F10B4219-4C7C-6950-2215-EC12DF0516A7}"/>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pic>
          <p:nvPicPr>
            <p:cNvPr id="35" name="Picture 34">
              <a:extLst>
                <a:ext uri="{FF2B5EF4-FFF2-40B4-BE49-F238E27FC236}">
                  <a16:creationId xmlns:a16="http://schemas.microsoft.com/office/drawing/2014/main" id="{99893B0F-2350-FC64-0D38-A0A885CD9E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36" name="Picture 35" descr="Icon&#10;&#10;Description automatically generated">
              <a:extLst>
                <a:ext uri="{FF2B5EF4-FFF2-40B4-BE49-F238E27FC236}">
                  <a16:creationId xmlns:a16="http://schemas.microsoft.com/office/drawing/2014/main" id="{266EDDD5-5593-1C04-C639-2CCEC77C2DF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37" name="Picture 36" descr="Logo&#10;&#10;Description automatically generated">
              <a:extLst>
                <a:ext uri="{FF2B5EF4-FFF2-40B4-BE49-F238E27FC236}">
                  <a16:creationId xmlns:a16="http://schemas.microsoft.com/office/drawing/2014/main" id="{02ACE557-F32C-F645-0943-C6A27755A0B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38" name="Picture 37" descr="Logo&#10;&#10;Description automatically generated">
              <a:extLst>
                <a:ext uri="{FF2B5EF4-FFF2-40B4-BE49-F238E27FC236}">
                  <a16:creationId xmlns:a16="http://schemas.microsoft.com/office/drawing/2014/main" id="{11D28853-EB2E-3CC1-0060-23BEE06154E1}"/>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39" name="Picture 38" descr="Icon&#10;&#10;Description automatically generated">
              <a:extLst>
                <a:ext uri="{FF2B5EF4-FFF2-40B4-BE49-F238E27FC236}">
                  <a16:creationId xmlns:a16="http://schemas.microsoft.com/office/drawing/2014/main" id="{92746D0B-DF38-BC82-B393-1E463C08595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40" name="Graphic 39">
            <a:extLst>
              <a:ext uri="{FF2B5EF4-FFF2-40B4-BE49-F238E27FC236}">
                <a16:creationId xmlns:a16="http://schemas.microsoft.com/office/drawing/2014/main" id="{7C6E7040-1704-3D73-8BF2-3A6BA242A7B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3001378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TITLE SLIDE Left Vertical Window Image_KPMG Blue">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009C59F-B695-7F7A-BA75-BA7182CD075F}"/>
              </a:ext>
            </a:extLst>
          </p:cNvPr>
          <p:cNvSpPr txBox="1">
            <a:spLocks/>
          </p:cNvSpPr>
          <p:nvPr userDrawn="1"/>
        </p:nvSpPr>
        <p:spPr>
          <a:xfrm>
            <a:off x="5087299" y="1187543"/>
            <a:ext cx="1959753" cy="409609"/>
          </a:xfrm>
          <a:prstGeom prst="rect">
            <a:avLst/>
          </a:prstGeom>
        </p:spPr>
        <p:txBody>
          <a:bodyPr vert="horz" lIns="0" tIns="0" rIns="0" bIns="0" rtlCol="0" anchor="t" anchorCtr="0">
            <a:noAutofit/>
          </a:bodyPr>
          <a:lstStyle>
            <a:lvl1pPr algn="l" defTabSz="685783" rtl="0" eaLnBrk="1" latinLnBrk="0" hangingPunct="1">
              <a:lnSpc>
                <a:spcPct val="70000"/>
              </a:lnSpc>
              <a:spcBef>
                <a:spcPct val="0"/>
              </a:spcBef>
              <a:buNone/>
              <a:defRPr sz="4400" kern="1200">
                <a:solidFill>
                  <a:schemeClr val="bg1"/>
                </a:solidFill>
                <a:latin typeface="+mj-lt"/>
                <a:ea typeface="+mj-ea"/>
                <a:cs typeface="+mj-cs"/>
              </a:defRPr>
            </a:lvl1pPr>
          </a:lstStyle>
          <a:p>
            <a:pPr algn="r"/>
            <a:r>
              <a:rPr lang="he-IL" sz="2000" b="1" dirty="0">
                <a:latin typeface="+mn-lt"/>
              </a:rPr>
              <a:t>צורה קווית</a:t>
            </a:r>
            <a:endParaRPr lang="en-US" sz="2000" b="1" dirty="0">
              <a:latin typeface="+mn-lt"/>
            </a:endParaRPr>
          </a:p>
        </p:txBody>
      </p:sp>
      <p:sp>
        <p:nvSpPr>
          <p:cNvPr id="10" name="Title 1">
            <a:extLst>
              <a:ext uri="{FF2B5EF4-FFF2-40B4-BE49-F238E27FC236}">
                <a16:creationId xmlns:a16="http://schemas.microsoft.com/office/drawing/2014/main" id="{57421BAC-AC04-E0D7-2766-4F091D91D46A}"/>
              </a:ext>
            </a:extLst>
          </p:cNvPr>
          <p:cNvSpPr txBox="1">
            <a:spLocks/>
          </p:cNvSpPr>
          <p:nvPr userDrawn="1"/>
        </p:nvSpPr>
        <p:spPr>
          <a:xfrm>
            <a:off x="9062287" y="1170338"/>
            <a:ext cx="1959753" cy="409609"/>
          </a:xfrm>
          <a:prstGeom prst="rect">
            <a:avLst/>
          </a:prstGeom>
        </p:spPr>
        <p:txBody>
          <a:bodyPr vert="horz" lIns="0" tIns="0" rIns="0" bIns="0" rtlCol="0" anchor="t" anchorCtr="0">
            <a:noAutofit/>
          </a:bodyPr>
          <a:lstStyle>
            <a:lvl1pPr algn="l" defTabSz="685783" rtl="0" eaLnBrk="1" latinLnBrk="0" hangingPunct="1">
              <a:lnSpc>
                <a:spcPct val="70000"/>
              </a:lnSpc>
              <a:spcBef>
                <a:spcPct val="0"/>
              </a:spcBef>
              <a:buNone/>
              <a:defRPr sz="4400" kern="1200">
                <a:solidFill>
                  <a:schemeClr val="bg1"/>
                </a:solidFill>
                <a:latin typeface="+mj-lt"/>
                <a:ea typeface="+mj-ea"/>
                <a:cs typeface="+mj-cs"/>
              </a:defRPr>
            </a:lvl1pPr>
          </a:lstStyle>
          <a:p>
            <a:pPr algn="r"/>
            <a:r>
              <a:rPr lang="he-IL" sz="2000" b="1" dirty="0">
                <a:latin typeface="+mn-lt"/>
              </a:rPr>
              <a:t>צורה מלאה</a:t>
            </a:r>
            <a:endParaRPr lang="en-US" sz="2000" b="1" dirty="0">
              <a:latin typeface="+mn-lt"/>
            </a:endParaRPr>
          </a:p>
        </p:txBody>
      </p:sp>
      <p:cxnSp>
        <p:nvCxnSpPr>
          <p:cNvPr id="11" name="Straight Connector 394">
            <a:extLst>
              <a:ext uri="{FF2B5EF4-FFF2-40B4-BE49-F238E27FC236}">
                <a16:creationId xmlns:a16="http://schemas.microsoft.com/office/drawing/2014/main" id="{ABC077EA-09BD-98F5-3667-87BA07E85C0F}"/>
              </a:ext>
            </a:extLst>
          </p:cNvPr>
          <p:cNvCxnSpPr>
            <a:cxnSpLocks/>
          </p:cNvCxnSpPr>
          <p:nvPr userDrawn="1"/>
        </p:nvCxnSpPr>
        <p:spPr>
          <a:xfrm>
            <a:off x="7184668" y="971550"/>
            <a:ext cx="0" cy="51708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885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hasCustomPrompt="1"/>
          </p:nvPr>
        </p:nvSpPr>
        <p:spPr>
          <a:solidFill>
            <a:schemeClr val="bg1"/>
          </a:solidFill>
        </p:spPr>
        <p:txBody>
          <a:bodyPr/>
          <a:lstStyle/>
          <a:p>
            <a:r>
              <a:rPr lang="he-IL" dirty="0"/>
              <a:t>הקליקו כאן לעריכת תיבת הטקסט</a:t>
            </a:r>
            <a:endParaRPr lang="en-GB" dirty="0"/>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12</a:t>
            </a:r>
          </a:p>
          <a:p>
            <a:pPr algn="ctr"/>
            <a:r>
              <a:rPr lang="en-GB" sz="800" dirty="0">
                <a:solidFill>
                  <a:schemeClr val="bg1"/>
                </a:solidFill>
              </a:rPr>
              <a:t>35</a:t>
            </a:r>
          </a:p>
          <a:p>
            <a:pPr algn="ctr"/>
            <a:r>
              <a:rPr lang="en-GB" sz="800" dirty="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172</a:t>
            </a:r>
          </a:p>
          <a:p>
            <a:pPr algn="ctr"/>
            <a:r>
              <a:rPr lang="en-GB" sz="800" dirty="0">
                <a:solidFill>
                  <a:sysClr val="windowText" lastClr="000000"/>
                </a:solidFill>
              </a:rPr>
              <a:t>234</a:t>
            </a:r>
          </a:p>
          <a:p>
            <a:pPr algn="ctr"/>
            <a:r>
              <a:rPr lang="en-GB" sz="800" dirty="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dirty="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dirty="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255</a:t>
            </a:r>
          </a:p>
          <a:p>
            <a:pPr algn="ctr"/>
            <a:r>
              <a:rPr lang="en-GB" sz="800" dirty="0">
                <a:solidFill>
                  <a:sysClr val="windowText" lastClr="000000"/>
                </a:solidFill>
              </a:rPr>
              <a:t>163</a:t>
            </a:r>
          </a:p>
          <a:p>
            <a:pPr algn="ctr"/>
            <a:r>
              <a:rPr lang="en-GB" sz="800" dirty="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accent3"/>
                </a:solidFill>
              </a:rPr>
              <a:t>99</a:t>
            </a:r>
          </a:p>
          <a:p>
            <a:pPr algn="ctr"/>
            <a:r>
              <a:rPr lang="en-GB" sz="800" dirty="0">
                <a:solidFill>
                  <a:schemeClr val="accent3"/>
                </a:solidFill>
              </a:rPr>
              <a:t>235</a:t>
            </a:r>
          </a:p>
          <a:p>
            <a:pPr algn="ctr"/>
            <a:r>
              <a:rPr lang="en-GB" sz="800" dirty="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dirty="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51</a:t>
            </a:r>
          </a:p>
          <a:p>
            <a:pPr algn="ctr"/>
            <a:r>
              <a:rPr lang="en-GB" sz="800" dirty="0">
                <a:solidFill>
                  <a:schemeClr val="bg1"/>
                </a:solidFill>
              </a:rPr>
              <a:t>51</a:t>
            </a:r>
          </a:p>
          <a:p>
            <a:pPr algn="ctr"/>
            <a:r>
              <a:rPr lang="en-GB" sz="800" dirty="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endParaRPr lang="en-GB" sz="800" dirty="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152</a:t>
            </a:r>
          </a:p>
          <a:p>
            <a:pPr algn="ctr"/>
            <a:r>
              <a:rPr lang="en-GB" sz="800" dirty="0">
                <a:solidFill>
                  <a:schemeClr val="bg1"/>
                </a:solidFill>
              </a:rPr>
              <a:t>152</a:t>
            </a:r>
          </a:p>
          <a:p>
            <a:pPr algn="ctr"/>
            <a:r>
              <a:rPr lang="en-GB" sz="800" dirty="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178</a:t>
            </a:r>
          </a:p>
          <a:p>
            <a:pPr algn="ctr"/>
            <a:r>
              <a:rPr lang="en-GB" sz="800" dirty="0">
                <a:solidFill>
                  <a:sysClr val="windowText" lastClr="000000"/>
                </a:solidFill>
              </a:rPr>
              <a:t>178</a:t>
            </a:r>
          </a:p>
          <a:p>
            <a:pPr algn="ctr"/>
            <a:r>
              <a:rPr lang="en-GB" sz="800" dirty="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229</a:t>
            </a:r>
          </a:p>
          <a:p>
            <a:pPr algn="ctr"/>
            <a:r>
              <a:rPr lang="en-GB" sz="800" dirty="0">
                <a:solidFill>
                  <a:schemeClr val="tx1"/>
                </a:solidFill>
              </a:rPr>
              <a:t>229</a:t>
            </a:r>
          </a:p>
          <a:p>
            <a:pPr algn="ctr"/>
            <a:r>
              <a:rPr lang="en-GB" sz="800" dirty="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dirty="0"/>
              <a:t>Purple/</a:t>
            </a:r>
            <a:br>
              <a:rPr lang="en-GB" sz="1000" dirty="0"/>
            </a:br>
            <a:r>
              <a:rPr lang="en-GB" sz="1000" dirty="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dirty="0"/>
              <a:t>Pacific/</a:t>
            </a:r>
            <a:br>
              <a:rPr lang="en-GB" sz="1000" dirty="0"/>
            </a:br>
            <a:r>
              <a:rPr lang="en-GB" sz="1000" dirty="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dirty="0">
                <a:solidFill>
                  <a:sysClr val="windowText" lastClr="000000"/>
                </a:solidFill>
              </a:rPr>
              <a:t>Gradients</a:t>
            </a:r>
          </a:p>
          <a:p>
            <a:pPr marL="171450" indent="-171450" algn="l">
              <a:spcAft>
                <a:spcPts val="300"/>
              </a:spcAft>
              <a:buFont typeface="Arial" panose="020B0604020202020204" pitchFamily="34" charset="0"/>
              <a:buChar char="•"/>
            </a:pPr>
            <a:r>
              <a:rPr lang="en-GB" sz="1000" b="0" dirty="0">
                <a:solidFill>
                  <a:sysClr val="windowText" lastClr="000000"/>
                </a:solidFill>
              </a:rPr>
              <a:t>The </a:t>
            </a:r>
            <a:r>
              <a:rPr lang="en-GB" sz="1000" b="0" dirty="0" err="1">
                <a:solidFill>
                  <a:sysClr val="windowText" lastClr="000000"/>
                </a:solidFill>
              </a:rPr>
              <a:t>colors</a:t>
            </a:r>
            <a:r>
              <a:rPr lang="en-GB" sz="1000" b="0" dirty="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dirty="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dirty="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dirty="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dirty="0">
                <a:solidFill>
                  <a:sysClr val="windowText" lastClr="000000"/>
                </a:solidFill>
              </a:rPr>
              <a:t>Do not create new gradients; use only the gradients shown here</a:t>
            </a:r>
            <a:endParaRPr lang="en-US" sz="1000" b="0" dirty="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255</a:t>
            </a:r>
          </a:p>
          <a:p>
            <a:pPr algn="ctr"/>
            <a:r>
              <a:rPr lang="en-GB" sz="800" dirty="0">
                <a:solidFill>
                  <a:schemeClr val="tx1"/>
                </a:solidFill>
              </a:rPr>
              <a:t>255</a:t>
            </a:r>
          </a:p>
          <a:p>
            <a:pPr algn="ctr"/>
            <a:r>
              <a:rPr lang="en-GB" sz="800" dirty="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dirty="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dirty="0">
                <a:solidFill>
                  <a:sysClr val="windowText" lastClr="000000"/>
                </a:solidFill>
              </a:rPr>
              <a:t>Traffic Light Palette</a:t>
            </a:r>
            <a:endParaRPr lang="en-US" sz="1000" b="0" dirty="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38</a:t>
            </a:r>
          </a:p>
          <a:p>
            <a:pPr algn="ctr"/>
            <a:r>
              <a:rPr lang="en-GB" sz="800" dirty="0">
                <a:solidFill>
                  <a:schemeClr val="bg1"/>
                </a:solidFill>
              </a:rPr>
              <a:t>153</a:t>
            </a:r>
          </a:p>
          <a:p>
            <a:pPr algn="ctr"/>
            <a:r>
              <a:rPr lang="en-GB" sz="800" dirty="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241</a:t>
            </a:r>
          </a:p>
          <a:p>
            <a:pPr algn="ctr"/>
            <a:r>
              <a:rPr lang="en-GB" sz="800" dirty="0">
                <a:solidFill>
                  <a:schemeClr val="bg1"/>
                </a:solidFill>
              </a:rPr>
              <a:t>196</a:t>
            </a:r>
          </a:p>
          <a:p>
            <a:pPr algn="ctr"/>
            <a:r>
              <a:rPr lang="en-GB" sz="800" dirty="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237</a:t>
            </a:r>
          </a:p>
          <a:p>
            <a:pPr algn="ctr"/>
            <a:r>
              <a:rPr lang="en-GB" sz="800" dirty="0">
                <a:solidFill>
                  <a:schemeClr val="bg1"/>
                </a:solidFill>
              </a:rPr>
              <a:t>33</a:t>
            </a:r>
          </a:p>
          <a:p>
            <a:pPr algn="ctr"/>
            <a:r>
              <a:rPr lang="en-GB" sz="800" dirty="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dirty="0">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dirty="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dirty="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255</a:t>
              </a:r>
            </a:p>
            <a:p>
              <a:pPr algn="ctr"/>
              <a:r>
                <a:rPr lang="en-GB" sz="800" dirty="0">
                  <a:solidFill>
                    <a:schemeClr val="bg1"/>
                  </a:solidFill>
                </a:rPr>
                <a:t>163</a:t>
              </a:r>
            </a:p>
            <a:p>
              <a:pPr algn="ctr"/>
              <a:r>
                <a:rPr lang="en-GB" sz="800" dirty="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99</a:t>
              </a:r>
            </a:p>
            <a:p>
              <a:pPr algn="ctr"/>
              <a:r>
                <a:rPr lang="en-GB" sz="800" dirty="0">
                  <a:solidFill>
                    <a:sysClr val="windowText" lastClr="000000"/>
                  </a:solidFill>
                </a:rPr>
                <a:t>235</a:t>
              </a:r>
            </a:p>
            <a:p>
              <a:pPr algn="ctr"/>
              <a:r>
                <a:rPr lang="en-GB" sz="800" dirty="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grpSp>
    </p:spTree>
    <p:extLst>
      <p:ext uri="{BB962C8B-B14F-4D97-AF65-F5344CB8AC3E}">
        <p14:creationId xmlns:p14="http://schemas.microsoft.com/office/powerpoint/2010/main" val="18438119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4843514"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5119879" y="1759937"/>
            <a:ext cx="5765982" cy="2903488"/>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p:ph type="body" sz="quarter" idx="11" hasCustomPrompt="1"/>
          </p:nvPr>
        </p:nvSpPr>
        <p:spPr>
          <a:xfrm>
            <a:off x="5119879"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431800"/>
            <a:ext cx="914400" cy="368346"/>
          </a:xfrm>
          <a:prstGeom prst="rect">
            <a:avLst/>
          </a:prstGeom>
        </p:spPr>
      </p:pic>
    </p:spTree>
    <p:extLst>
      <p:ext uri="{BB962C8B-B14F-4D97-AF65-F5344CB8AC3E}">
        <p14:creationId xmlns:p14="http://schemas.microsoft.com/office/powerpoint/2010/main" val="734877720"/>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8139835"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416200" y="1759937"/>
            <a:ext cx="2487266" cy="2900514"/>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8416200"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18603473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2000">
              <a:srgbClr val="ACEAFF"/>
            </a:gs>
            <a:gs pos="8000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1035451"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hasCustomPrompt="1"/>
          </p:nvPr>
        </p:nvSpPr>
        <p:spPr>
          <a:xfrm>
            <a:off x="1301915" y="4710484"/>
            <a:ext cx="7260639" cy="810000"/>
          </a:xfrm>
          <a:ln w="3175">
            <a:noFill/>
            <a:prstDash val="lgDash"/>
          </a:ln>
        </p:spPr>
        <p:txBody>
          <a:bodyPr wrap="square" anchor="b">
            <a:noAutofit/>
          </a:bodyPr>
          <a:lstStyle>
            <a:lvl1pPr algn="r" rtl="1">
              <a:defRPr sz="1400">
                <a:solidFill>
                  <a:schemeClr val="bg1"/>
                </a:solidFill>
              </a:defRPr>
            </a:lvl1pPr>
            <a:lvl2pPr algn="r" rtl="1">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1300858" y="636808"/>
            <a:ext cx="7260639" cy="3950972"/>
          </a:xfrm>
        </p:spPr>
        <p:txBody>
          <a:bodyPr/>
          <a:lstStyle>
            <a:lvl1pPr algn="r" rtl="1">
              <a:defRPr lang="en-GB" sz="8000" b="1" i="0" kern="1200" baseline="0" dirty="0">
                <a:solidFill>
                  <a:schemeClr val="bg1"/>
                </a:solidFill>
                <a:latin typeface="Almoni Tzar ML v5 AAA" panose="00000506000000000000" pitchFamily="50" charset="-79"/>
                <a:ea typeface="+mj-ea"/>
                <a:cs typeface="Almoni Tzar ML v5 AAA" panose="00000506000000000000" pitchFamily="50" charset="-79"/>
              </a:defRPr>
            </a:lvl1pPr>
          </a:lstStyle>
          <a:p>
            <a:r>
              <a:rPr lang="he-IL" dirty="0"/>
              <a:t>כותרת המצגת</a:t>
            </a:r>
            <a:endParaRPr lang="en-GB" dirty="0"/>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24306" y="371311"/>
            <a:ext cx="914400" cy="368346"/>
          </a:xfrm>
          <a:prstGeom prst="rect">
            <a:avLst/>
          </a:prstGeom>
        </p:spPr>
      </p:pic>
    </p:spTree>
    <p:extLst>
      <p:ext uri="{BB962C8B-B14F-4D97-AF65-F5344CB8AC3E}">
        <p14:creationId xmlns:p14="http://schemas.microsoft.com/office/powerpoint/2010/main" val="334483061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5321301"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1001872" y="1468380"/>
            <a:ext cx="3551186" cy="3098109"/>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hasCustomPrompt="1"/>
          </p:nvPr>
        </p:nvSpPr>
        <p:spPr>
          <a:xfrm>
            <a:off x="1008163"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5413" y="431800"/>
            <a:ext cx="914400" cy="368346"/>
          </a:xfrm>
          <a:prstGeom prst="rect">
            <a:avLst/>
          </a:prstGeom>
        </p:spPr>
      </p:pic>
    </p:spTree>
    <p:extLst>
      <p:ext uri="{BB962C8B-B14F-4D97-AF65-F5344CB8AC3E}">
        <p14:creationId xmlns:p14="http://schemas.microsoft.com/office/powerpoint/2010/main" val="701540884"/>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0">
              <a:srgbClr val="ACEAFF"/>
            </a:gs>
            <a:gs pos="10000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992187"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1258650"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1258650" y="636808"/>
            <a:ext cx="3229510" cy="3950972"/>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9124" y="371311"/>
            <a:ext cx="914400" cy="368346"/>
          </a:xfrm>
          <a:prstGeom prst="rect">
            <a:avLst/>
          </a:prstGeom>
        </p:spPr>
      </p:pic>
    </p:spTree>
    <p:extLst>
      <p:ext uri="{BB962C8B-B14F-4D97-AF65-F5344CB8AC3E}">
        <p14:creationId xmlns:p14="http://schemas.microsoft.com/office/powerpoint/2010/main" val="26523146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5321301"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1001872" y="1468380"/>
            <a:ext cx="3551186" cy="3098109"/>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hasCustomPrompt="1"/>
          </p:nvPr>
        </p:nvSpPr>
        <p:spPr>
          <a:xfrm>
            <a:off x="1008163"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5413" y="431800"/>
            <a:ext cx="914400" cy="368346"/>
          </a:xfrm>
          <a:prstGeom prst="rect">
            <a:avLst/>
          </a:prstGeom>
        </p:spPr>
      </p:pic>
    </p:spTree>
    <p:extLst>
      <p:ext uri="{BB962C8B-B14F-4D97-AF65-F5344CB8AC3E}">
        <p14:creationId xmlns:p14="http://schemas.microsoft.com/office/powerpoint/2010/main" val="1549493210"/>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7074721" y="401966"/>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992187" y="1453783"/>
            <a:ext cx="5301922" cy="3446223"/>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hasCustomPrompt="1"/>
          </p:nvPr>
        </p:nvSpPr>
        <p:spPr>
          <a:xfrm>
            <a:off x="992187"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9709" y="371311"/>
            <a:ext cx="914400" cy="368346"/>
          </a:xfrm>
          <a:prstGeom prst="rect">
            <a:avLst/>
          </a:prstGeom>
        </p:spPr>
      </p:pic>
    </p:spTree>
    <p:extLst>
      <p:ext uri="{BB962C8B-B14F-4D97-AF65-F5344CB8AC3E}">
        <p14:creationId xmlns:p14="http://schemas.microsoft.com/office/powerpoint/2010/main" val="496584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hasCustomPrompt="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5413" y="464195"/>
            <a:ext cx="914400" cy="368346"/>
          </a:xfrm>
          <a:prstGeom prst="rect">
            <a:avLst/>
          </a:prstGeom>
        </p:spPr>
      </p:pic>
    </p:spTree>
    <p:extLst>
      <p:ext uri="{BB962C8B-B14F-4D97-AF65-F5344CB8AC3E}">
        <p14:creationId xmlns:p14="http://schemas.microsoft.com/office/powerpoint/2010/main" val="815222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44053" y="1651556"/>
            <a:ext cx="5249471" cy="3442681"/>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6" name="Text Placeholder 3"/>
          <p:cNvSpPr>
            <a:spLocks noGrp="1"/>
          </p:cNvSpPr>
          <p:nvPr userDrawn="1">
            <p:ph type="body" sz="quarter" idx="11" hasCustomPrompt="1"/>
          </p:nvPr>
        </p:nvSpPr>
        <p:spPr>
          <a:xfrm>
            <a:off x="5944053" y="5202177"/>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המלל</a:t>
            </a:r>
            <a:endParaRPr lang="en-US" dirty="0"/>
          </a:p>
          <a:p>
            <a:pPr lvl="1"/>
            <a:r>
              <a:rPr lang="he-IL" dirty="0"/>
              <a:t>מלל נוסף</a:t>
            </a:r>
            <a:endParaRPr lang="en-US" dirty="0"/>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998476" y="450563"/>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dirty="0"/>
              <a:t>Click icon to add picture</a:t>
            </a:r>
            <a:endParaRPr lang="en-GB" dirty="0"/>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9797" y="432275"/>
            <a:ext cx="914400" cy="368346"/>
          </a:xfrm>
          <a:prstGeom prst="rect">
            <a:avLst/>
          </a:prstGeom>
        </p:spPr>
      </p:pic>
      <p:grpSp>
        <p:nvGrpSpPr>
          <p:cNvPr id="10" name="Group 9">
            <a:extLst>
              <a:ext uri="{FF2B5EF4-FFF2-40B4-BE49-F238E27FC236}">
                <a16:creationId xmlns:a16="http://schemas.microsoft.com/office/drawing/2014/main" id="{E98B5B05-47B9-4E3F-909E-BFEB5FFE56FC}"/>
              </a:ext>
            </a:extLst>
          </p:cNvPr>
          <p:cNvGrpSpPr/>
          <p:nvPr userDrawn="1"/>
        </p:nvGrpSpPr>
        <p:grpSpPr>
          <a:xfrm>
            <a:off x="12970928" y="274320"/>
            <a:ext cx="252000" cy="1687300"/>
            <a:chOff x="-434176" y="0"/>
            <a:chExt cx="252000" cy="1687300"/>
          </a:xfrm>
        </p:grpSpPr>
        <p:sp>
          <p:nvSpPr>
            <p:cNvPr id="11" name="Rectangle 10">
              <a:extLst>
                <a:ext uri="{FF2B5EF4-FFF2-40B4-BE49-F238E27FC236}">
                  <a16:creationId xmlns:a16="http://schemas.microsoft.com/office/drawing/2014/main" id="{7A2C7B40-9EA0-4AD4-A4E8-E7EAD2CA3CD0}"/>
                </a:ext>
              </a:extLst>
            </p:cNvPr>
            <p:cNvSpPr/>
            <p:nvPr userDrawn="1"/>
          </p:nvSpPr>
          <p:spPr>
            <a:xfrm>
              <a:off x="-434176" y="0"/>
              <a:ext cx="252000" cy="252000"/>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2" name="Rectangle 11">
              <a:extLst>
                <a:ext uri="{FF2B5EF4-FFF2-40B4-BE49-F238E27FC236}">
                  <a16:creationId xmlns:a16="http://schemas.microsoft.com/office/drawing/2014/main" id="{550AD4D2-028A-4355-8E60-77FFF0202DF3}"/>
                </a:ext>
              </a:extLst>
            </p:cNvPr>
            <p:cNvSpPr/>
            <p:nvPr userDrawn="1"/>
          </p:nvSpPr>
          <p:spPr>
            <a:xfrm>
              <a:off x="-434176" y="358825"/>
              <a:ext cx="252000" cy="252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3" name="Rectangle 12">
              <a:extLst>
                <a:ext uri="{FF2B5EF4-FFF2-40B4-BE49-F238E27FC236}">
                  <a16:creationId xmlns:a16="http://schemas.microsoft.com/office/drawing/2014/main" id="{7F54D43E-0F84-4D7B-883E-52921FBC60D1}"/>
                </a:ext>
              </a:extLst>
            </p:cNvPr>
            <p:cNvSpPr/>
            <p:nvPr userDrawn="1"/>
          </p:nvSpPr>
          <p:spPr>
            <a:xfrm>
              <a:off x="-434176" y="717650"/>
              <a:ext cx="252000" cy="252000"/>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4" name="Rectangle 13">
              <a:extLst>
                <a:ext uri="{FF2B5EF4-FFF2-40B4-BE49-F238E27FC236}">
                  <a16:creationId xmlns:a16="http://schemas.microsoft.com/office/drawing/2014/main" id="{22BD4AFE-070B-48F4-AA18-7430141F4EC5}"/>
                </a:ext>
              </a:extLst>
            </p:cNvPr>
            <p:cNvSpPr/>
            <p:nvPr userDrawn="1"/>
          </p:nvSpPr>
          <p:spPr>
            <a:xfrm>
              <a:off x="-434176" y="1076475"/>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5" name="Rectangle 14">
              <a:extLst>
                <a:ext uri="{FF2B5EF4-FFF2-40B4-BE49-F238E27FC236}">
                  <a16:creationId xmlns:a16="http://schemas.microsoft.com/office/drawing/2014/main" id="{DB0A449D-2F6C-4D21-8B7E-574C6524D574}"/>
                </a:ext>
              </a:extLst>
            </p:cNvPr>
            <p:cNvSpPr/>
            <p:nvPr userDrawn="1"/>
          </p:nvSpPr>
          <p:spPr>
            <a:xfrm>
              <a:off x="-434176" y="1435300"/>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grpSp>
        <p:nvGrpSpPr>
          <p:cNvPr id="16" name="Group 15">
            <a:extLst>
              <a:ext uri="{FF2B5EF4-FFF2-40B4-BE49-F238E27FC236}">
                <a16:creationId xmlns:a16="http://schemas.microsoft.com/office/drawing/2014/main" id="{E3B8B3A5-5686-4B5B-9C35-52280108B44E}"/>
              </a:ext>
            </a:extLst>
          </p:cNvPr>
          <p:cNvGrpSpPr/>
          <p:nvPr userDrawn="1"/>
        </p:nvGrpSpPr>
        <p:grpSpPr>
          <a:xfrm>
            <a:off x="12970928" y="2780697"/>
            <a:ext cx="252000" cy="4354314"/>
            <a:chOff x="-434176" y="2506377"/>
            <a:chExt cx="252000" cy="4354314"/>
          </a:xfrm>
        </p:grpSpPr>
        <p:sp>
          <p:nvSpPr>
            <p:cNvPr id="17" name="Rectangle 16">
              <a:extLst>
                <a:ext uri="{FF2B5EF4-FFF2-40B4-BE49-F238E27FC236}">
                  <a16:creationId xmlns:a16="http://schemas.microsoft.com/office/drawing/2014/main" id="{5BDC1712-8F8C-4B5B-9096-533E6EDE9798}"/>
                </a:ext>
              </a:extLst>
            </p:cNvPr>
            <p:cNvSpPr/>
            <p:nvPr userDrawn="1"/>
          </p:nvSpPr>
          <p:spPr>
            <a:xfrm>
              <a:off x="-434176" y="2506377"/>
              <a:ext cx="252000" cy="252000"/>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8" name="Rectangle 17">
              <a:extLst>
                <a:ext uri="{FF2B5EF4-FFF2-40B4-BE49-F238E27FC236}">
                  <a16:creationId xmlns:a16="http://schemas.microsoft.com/office/drawing/2014/main" id="{1791C006-12D5-42AB-A998-B10AC76369AA}"/>
                </a:ext>
              </a:extLst>
            </p:cNvPr>
            <p:cNvSpPr/>
            <p:nvPr userDrawn="1"/>
          </p:nvSpPr>
          <p:spPr>
            <a:xfrm>
              <a:off x="-434176" y="2879315"/>
              <a:ext cx="252000" cy="252000"/>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9" name="Rectangle 18">
              <a:extLst>
                <a:ext uri="{FF2B5EF4-FFF2-40B4-BE49-F238E27FC236}">
                  <a16:creationId xmlns:a16="http://schemas.microsoft.com/office/drawing/2014/main" id="{86D5B91B-C884-4A9C-8716-CB8EE30115D7}"/>
                </a:ext>
              </a:extLst>
            </p:cNvPr>
            <p:cNvSpPr/>
            <p:nvPr userDrawn="1"/>
          </p:nvSpPr>
          <p:spPr>
            <a:xfrm>
              <a:off x="-434176" y="3252253"/>
              <a:ext cx="252000" cy="252000"/>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0" name="Rectangle 19">
              <a:extLst>
                <a:ext uri="{FF2B5EF4-FFF2-40B4-BE49-F238E27FC236}">
                  <a16:creationId xmlns:a16="http://schemas.microsoft.com/office/drawing/2014/main" id="{7C5FC58E-7C34-4AEE-85FF-9EB7F73D2AD0}"/>
                </a:ext>
              </a:extLst>
            </p:cNvPr>
            <p:cNvSpPr/>
            <p:nvPr userDrawn="1"/>
          </p:nvSpPr>
          <p:spPr>
            <a:xfrm>
              <a:off x="-434176" y="3625191"/>
              <a:ext cx="252000" cy="252000"/>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1" name="Rectangle 20">
              <a:extLst>
                <a:ext uri="{FF2B5EF4-FFF2-40B4-BE49-F238E27FC236}">
                  <a16:creationId xmlns:a16="http://schemas.microsoft.com/office/drawing/2014/main" id="{E061DC88-9502-4574-B63F-DC6AFA8803D9}"/>
                </a:ext>
              </a:extLst>
            </p:cNvPr>
            <p:cNvSpPr/>
            <p:nvPr userDrawn="1"/>
          </p:nvSpPr>
          <p:spPr>
            <a:xfrm>
              <a:off x="-434176" y="3998129"/>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2" name="Rectangle 21">
              <a:extLst>
                <a:ext uri="{FF2B5EF4-FFF2-40B4-BE49-F238E27FC236}">
                  <a16:creationId xmlns:a16="http://schemas.microsoft.com/office/drawing/2014/main" id="{754E526D-A7C1-4DDF-913D-6F63F9C78B50}"/>
                </a:ext>
              </a:extLst>
            </p:cNvPr>
            <p:cNvSpPr/>
            <p:nvPr userDrawn="1"/>
          </p:nvSpPr>
          <p:spPr>
            <a:xfrm>
              <a:off x="-434176" y="4371067"/>
              <a:ext cx="252000" cy="252000"/>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3" name="Rectangle 22">
              <a:extLst>
                <a:ext uri="{FF2B5EF4-FFF2-40B4-BE49-F238E27FC236}">
                  <a16:creationId xmlns:a16="http://schemas.microsoft.com/office/drawing/2014/main" id="{B7A6CBCF-DD0C-4E7D-991A-7433F33E710B}"/>
                </a:ext>
              </a:extLst>
            </p:cNvPr>
            <p:cNvSpPr/>
            <p:nvPr userDrawn="1"/>
          </p:nvSpPr>
          <p:spPr>
            <a:xfrm>
              <a:off x="-434176" y="4744005"/>
              <a:ext cx="252000" cy="252000"/>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4" name="Rectangle 23">
              <a:extLst>
                <a:ext uri="{FF2B5EF4-FFF2-40B4-BE49-F238E27FC236}">
                  <a16:creationId xmlns:a16="http://schemas.microsoft.com/office/drawing/2014/main" id="{FBA8AAB3-5010-4D88-A529-3EE9CB5C7A83}"/>
                </a:ext>
              </a:extLst>
            </p:cNvPr>
            <p:cNvSpPr/>
            <p:nvPr userDrawn="1"/>
          </p:nvSpPr>
          <p:spPr>
            <a:xfrm>
              <a:off x="-434176" y="5116943"/>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5" name="Rectangle 24">
              <a:extLst>
                <a:ext uri="{FF2B5EF4-FFF2-40B4-BE49-F238E27FC236}">
                  <a16:creationId xmlns:a16="http://schemas.microsoft.com/office/drawing/2014/main" id="{D674E27E-EE8E-4C16-9944-B44241B976ED}"/>
                </a:ext>
              </a:extLst>
            </p:cNvPr>
            <p:cNvSpPr/>
            <p:nvPr userDrawn="1"/>
          </p:nvSpPr>
          <p:spPr>
            <a:xfrm>
              <a:off x="-434176" y="5489881"/>
              <a:ext cx="252000" cy="252000"/>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6" name="Rectangle 25">
              <a:extLst>
                <a:ext uri="{FF2B5EF4-FFF2-40B4-BE49-F238E27FC236}">
                  <a16:creationId xmlns:a16="http://schemas.microsoft.com/office/drawing/2014/main" id="{D756CEF2-F879-485A-8E7B-6EA61D266442}"/>
                </a:ext>
              </a:extLst>
            </p:cNvPr>
            <p:cNvSpPr/>
            <p:nvPr userDrawn="1"/>
          </p:nvSpPr>
          <p:spPr>
            <a:xfrm>
              <a:off x="-434176" y="5862819"/>
              <a:ext cx="252000" cy="252000"/>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7" name="Rectangle 26">
              <a:extLst>
                <a:ext uri="{FF2B5EF4-FFF2-40B4-BE49-F238E27FC236}">
                  <a16:creationId xmlns:a16="http://schemas.microsoft.com/office/drawing/2014/main" id="{CEC7236A-0D87-42D5-B636-1313004915A9}"/>
                </a:ext>
              </a:extLst>
            </p:cNvPr>
            <p:cNvSpPr/>
            <p:nvPr userDrawn="1"/>
          </p:nvSpPr>
          <p:spPr>
            <a:xfrm>
              <a:off x="-434176" y="6235757"/>
              <a:ext cx="252000" cy="252000"/>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9" name="Rectangle 28">
              <a:extLst>
                <a:ext uri="{FF2B5EF4-FFF2-40B4-BE49-F238E27FC236}">
                  <a16:creationId xmlns:a16="http://schemas.microsoft.com/office/drawing/2014/main" id="{EFD5586A-1AEB-426F-916A-3C11968E2C1E}"/>
                </a:ext>
              </a:extLst>
            </p:cNvPr>
            <p:cNvSpPr/>
            <p:nvPr userDrawn="1"/>
          </p:nvSpPr>
          <p:spPr>
            <a:xfrm>
              <a:off x="-434176" y="6608691"/>
              <a:ext cx="252000" cy="252000"/>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spTree>
    <p:extLst>
      <p:ext uri="{BB962C8B-B14F-4D97-AF65-F5344CB8AC3E}">
        <p14:creationId xmlns:p14="http://schemas.microsoft.com/office/powerpoint/2010/main" val="2330044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hasCustomPrompt="1"/>
          </p:nvPr>
        </p:nvSpPr>
        <p:spPr/>
        <p:txBody>
          <a:bodyPr/>
          <a:lstStyle>
            <a:lvl1pPr algn="r">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30161614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6C60-BBAD-4B44-9D69-536848922030}"/>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
        <p:nvSpPr>
          <p:cNvPr id="11" name="Graphic 8">
            <a:extLst>
              <a:ext uri="{FF2B5EF4-FFF2-40B4-BE49-F238E27FC236}">
                <a16:creationId xmlns:a16="http://schemas.microsoft.com/office/drawing/2014/main" id="{D9D8253F-0ADA-4057-093D-96EED16373A6}"/>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2" name="Shape 8">
            <a:extLst>
              <a:ext uri="{FF2B5EF4-FFF2-40B4-BE49-F238E27FC236}">
                <a16:creationId xmlns:a16="http://schemas.microsoft.com/office/drawing/2014/main" id="{2596C50C-C427-147B-3E88-C5A1DAF64189}"/>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TextBox 12">
            <a:extLst>
              <a:ext uri="{FF2B5EF4-FFF2-40B4-BE49-F238E27FC236}">
                <a16:creationId xmlns:a16="http://schemas.microsoft.com/office/drawing/2014/main" id="{EC99D6AA-8DB3-9A86-7B3A-5C82B07EB5C9}"/>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4" name="Straight Connector 13">
            <a:extLst>
              <a:ext uri="{FF2B5EF4-FFF2-40B4-BE49-F238E27FC236}">
                <a16:creationId xmlns:a16="http://schemas.microsoft.com/office/drawing/2014/main" id="{6E98BCA6-C504-9323-1F7A-4A49C115059E}"/>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3DABAD-F38E-23A2-56E2-5DAF21669DDB}"/>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23133973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995363" y="1330126"/>
            <a:ext cx="10198237" cy="4546799"/>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8CCFC99C-7410-4D22-BA8D-48877FCFB6C0}"/>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2942233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hasCustomPrompt="1"/>
          </p:nvPr>
        </p:nvSpPr>
        <p:spPr>
          <a:xfrm>
            <a:off x="998538" y="1700213"/>
            <a:ext cx="10201275" cy="4176712"/>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he-IL" dirty="0"/>
              <a:t>הקליקו כאן</a:t>
            </a:r>
            <a:br>
              <a:rPr lang="en-US" dirty="0"/>
            </a:br>
            <a:r>
              <a:rPr lang="he-IL" dirty="0"/>
              <a:t>לעריכת תיבת הטקסט</a:t>
            </a:r>
            <a:endParaRPr lang="en-GB" dirty="0"/>
          </a:p>
        </p:txBody>
      </p:sp>
    </p:spTree>
    <p:extLst>
      <p:ext uri="{BB962C8B-B14F-4D97-AF65-F5344CB8AC3E}">
        <p14:creationId xmlns:p14="http://schemas.microsoft.com/office/powerpoint/2010/main" val="1031949530"/>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hasCustomPrompt="1"/>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he-IL" dirty="0"/>
              <a:t>הקליקו כאן</a:t>
            </a:r>
            <a:br>
              <a:rPr lang="en-US" dirty="0"/>
            </a:br>
            <a:r>
              <a:rPr lang="he-IL" dirty="0"/>
              <a:t>לעריכת תיבת הטקסט</a:t>
            </a:r>
            <a:endParaRPr lang="en-GB" dirty="0"/>
          </a:p>
        </p:txBody>
      </p:sp>
      <p:sp>
        <p:nvSpPr>
          <p:cNvPr id="12" name="Graphic 8">
            <a:extLst>
              <a:ext uri="{FF2B5EF4-FFF2-40B4-BE49-F238E27FC236}">
                <a16:creationId xmlns:a16="http://schemas.microsoft.com/office/drawing/2014/main" id="{C5D8BCDB-DB5D-B09C-7F19-0AA18A0567FE}"/>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3" name="Shape 8">
            <a:extLst>
              <a:ext uri="{FF2B5EF4-FFF2-40B4-BE49-F238E27FC236}">
                <a16:creationId xmlns:a16="http://schemas.microsoft.com/office/drawing/2014/main" id="{288D23E7-86EC-2FC8-2C4B-0F32DC296978}"/>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41711BD8-15DD-CA3C-CC99-8A896CCD5523}"/>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5" name="Straight Connector 14">
            <a:extLst>
              <a:ext uri="{FF2B5EF4-FFF2-40B4-BE49-F238E27FC236}">
                <a16:creationId xmlns:a16="http://schemas.microsoft.com/office/drawing/2014/main" id="{1060630C-5F55-AB27-285F-4550D563C938}"/>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7D3A1-4203-E7FF-41DC-47D0FD953B44}"/>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3097212902"/>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7074721" y="401966"/>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992187" y="1453783"/>
            <a:ext cx="5301922" cy="3446223"/>
          </a:xfrm>
          <a:noFill/>
          <a:ln w="3175">
            <a:noFill/>
            <a:prstDash val="lgDash"/>
          </a:ln>
        </p:spPr>
        <p:txBody>
          <a:bodyPr lIns="0" tIns="0" rIns="0" bIns="0" anchor="t" anchorCtr="0">
            <a:noAutofit/>
          </a:bodyPr>
          <a:lstStyle>
            <a:lvl1pPr algn="r">
              <a:defRPr sz="8000" baseline="0">
                <a:solidFill>
                  <a:schemeClr val="bg1"/>
                </a:solidFill>
              </a:defRPr>
            </a:lvl1pPr>
          </a:lstStyle>
          <a:p>
            <a:r>
              <a:rPr lang="he-IL" dirty="0"/>
              <a:t>כותרת המצגת</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hasCustomPrompt="1"/>
          </p:nvPr>
        </p:nvSpPr>
        <p:spPr>
          <a:xfrm>
            <a:off x="992187"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he-IL" dirty="0"/>
              <a:t>הקליקו כאן לעריכת תיבת הטקסט</a:t>
            </a:r>
            <a:endParaRPr lang="en-US" dirty="0"/>
          </a:p>
          <a:p>
            <a:pPr lvl="1"/>
            <a:r>
              <a:rPr lang="he-IL" dirty="0"/>
              <a:t>מלל נוסף</a:t>
            </a:r>
            <a:endParaRPr lang="en-US" dirty="0"/>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9709" y="371311"/>
            <a:ext cx="914400" cy="368346"/>
          </a:xfrm>
          <a:prstGeom prst="rect">
            <a:avLst/>
          </a:prstGeom>
        </p:spPr>
      </p:pic>
    </p:spTree>
    <p:extLst>
      <p:ext uri="{BB962C8B-B14F-4D97-AF65-F5344CB8AC3E}">
        <p14:creationId xmlns:p14="http://schemas.microsoft.com/office/powerpoint/2010/main" val="36533414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1" name="Graphic 8">
            <a:extLst>
              <a:ext uri="{FF2B5EF4-FFF2-40B4-BE49-F238E27FC236}">
                <a16:creationId xmlns:a16="http://schemas.microsoft.com/office/drawing/2014/main" id="{30094B41-7EE0-34D1-F5FA-FA86C71855E0}"/>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2" name="Shape 8">
            <a:extLst>
              <a:ext uri="{FF2B5EF4-FFF2-40B4-BE49-F238E27FC236}">
                <a16:creationId xmlns:a16="http://schemas.microsoft.com/office/drawing/2014/main" id="{5B380B8A-9E30-B452-B4F5-7DE850B9D65F}"/>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TextBox 12">
            <a:extLst>
              <a:ext uri="{FF2B5EF4-FFF2-40B4-BE49-F238E27FC236}">
                <a16:creationId xmlns:a16="http://schemas.microsoft.com/office/drawing/2014/main" id="{40BEBA40-D5A5-7557-9722-29F8B3C9753D}"/>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4" name="Straight Connector 13">
            <a:extLst>
              <a:ext uri="{FF2B5EF4-FFF2-40B4-BE49-F238E27FC236}">
                <a16:creationId xmlns:a16="http://schemas.microsoft.com/office/drawing/2014/main" id="{93C1D6F8-CE65-E8F2-E15E-018C164341A6}"/>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15B70DB-B039-97B1-1995-B9DA95B3B46F}"/>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17002767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822656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2" name="Graphic 8">
            <a:extLst>
              <a:ext uri="{FF2B5EF4-FFF2-40B4-BE49-F238E27FC236}">
                <a16:creationId xmlns:a16="http://schemas.microsoft.com/office/drawing/2014/main" id="{45D0735A-463E-C3FA-28E2-F2B6308F0B06}"/>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3" name="Shape 8">
            <a:extLst>
              <a:ext uri="{FF2B5EF4-FFF2-40B4-BE49-F238E27FC236}">
                <a16:creationId xmlns:a16="http://schemas.microsoft.com/office/drawing/2014/main" id="{FA86ECBB-76E2-4B31-6D7B-ABB0DC8A49EB}"/>
              </a:ext>
            </a:extLst>
          </p:cNvPr>
          <p:cNvSpPr txBox="1">
            <a:spLocks/>
          </p:cNvSpPr>
          <p:nvPr userDrawn="1"/>
        </p:nvSpPr>
        <p:spPr>
          <a:xfrm>
            <a:off x="893166"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CD1317C9-584D-C627-00C6-9FBAB5F3F39C}"/>
              </a:ext>
              <a:ext uri="{C183D7F6-B498-43B3-948B-1728B52AA6E4}">
                <adec:decorative xmlns:adec="http://schemas.microsoft.com/office/drawing/2017/decorative" val="1"/>
              </a:ext>
            </a:extLst>
          </p:cNvPr>
          <p:cNvSpPr txBox="1"/>
          <p:nvPr userDrawn="1">
            <p:custDataLst>
              <p:tags r:id="rId1"/>
            </p:custDataLst>
          </p:nvPr>
        </p:nvSpPr>
        <p:spPr>
          <a:xfrm>
            <a:off x="794375"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cxnSp>
        <p:nvCxnSpPr>
          <p:cNvPr id="15" name="Straight Connector 14">
            <a:extLst>
              <a:ext uri="{FF2B5EF4-FFF2-40B4-BE49-F238E27FC236}">
                <a16:creationId xmlns:a16="http://schemas.microsoft.com/office/drawing/2014/main" id="{C2D34C9D-C6BF-18CB-B8E8-9D260BBEDA6A}"/>
              </a:ext>
            </a:extLst>
          </p:cNvPr>
          <p:cNvCxnSpPr/>
          <p:nvPr userDrawn="1"/>
        </p:nvCxnSpPr>
        <p:spPr>
          <a:xfrm>
            <a:off x="1234443"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F89D191-8AEF-0171-D4EB-85673015C051}"/>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solidFill>
                <a:latin typeface="Almoni DL AAA Regular" panose="020B0500000000020004" pitchFamily="34" charset="-79"/>
                <a:cs typeface="Almoni DL AAA Regular" panose="020B0500000000020004" pitchFamily="34" charset="-79"/>
              </a:rPr>
              <a:t>© 2023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סומך </a:t>
            </a:r>
            <a:r>
              <a:rPr lang="he-IL" sz="600" i="0" dirty="0" err="1">
                <a:solidFill>
                  <a:schemeClr val="bg1"/>
                </a:solidFill>
                <a:latin typeface="Almoni DL AAA Regular" panose="020B0500000000020004" pitchFamily="34" charset="-79"/>
                <a:cs typeface="Almoni DL AAA Regular" panose="020B0500000000020004" pitchFamily="34" charset="-79"/>
              </a:rPr>
              <a:t>חייקין</a:t>
            </a:r>
            <a:r>
              <a:rPr lang="he-IL" sz="600" i="0" dirty="0">
                <a:solidFill>
                  <a:schemeClr val="bg1"/>
                </a:solidFill>
                <a:latin typeface="Almoni DL AAA Regular" panose="020B0500000000020004" pitchFamily="34" charset="-79"/>
                <a:cs typeface="Almoni DL AAA Regular" panose="020B0500000000020004" pitchFamily="34" charset="-79"/>
              </a:rPr>
              <a:t>, שותפות רשומה בישראל ופירמה חברה בארגון הגלובלי של </a:t>
            </a:r>
            <a:r>
              <a:rPr lang="en-US" sz="600" i="0" dirty="0">
                <a:solidFill>
                  <a:schemeClr val="bg1"/>
                </a:solidFill>
                <a:latin typeface="Almoni DL AAA Regular" panose="020B0500000000020004" pitchFamily="34" charset="-79"/>
                <a:cs typeface="Almoni DL AAA Regular" panose="020B0500000000020004" pitchFamily="34" charset="-79"/>
              </a:rPr>
              <a:t>KPMG</a:t>
            </a:r>
            <a:r>
              <a:rPr lang="he-IL" sz="600" i="0" dirty="0">
                <a:solidFill>
                  <a:schemeClr val="bg1"/>
                </a:solidFill>
                <a:latin typeface="Almoni DL AAA Regular" panose="020B0500000000020004" pitchFamily="34" charset="-79"/>
                <a:cs typeface="Almoni DL AAA Regular" panose="020B0500000000020004" pitchFamily="34" charset="-79"/>
              </a:rPr>
              <a:t> המורכב מפירמות חברות עצמאיות המסונפות ל-</a:t>
            </a:r>
            <a:r>
              <a:rPr lang="en-US" sz="600" i="0" dirty="0">
                <a:solidFill>
                  <a:schemeClr val="bg1"/>
                </a:solidFill>
                <a:latin typeface="Almoni DL AAA Regular" panose="020B0500000000020004" pitchFamily="34" charset="-79"/>
                <a:cs typeface="Almoni DL AAA Regular" panose="020B0500000000020004" pitchFamily="34" charset="-79"/>
              </a:rPr>
              <a:t>KPMG International Limited</a:t>
            </a:r>
            <a:r>
              <a:rPr lang="he-IL" sz="600" i="0" dirty="0">
                <a:solidFill>
                  <a:schemeClr val="bg1"/>
                </a:solidFill>
                <a:latin typeface="Almoni DL AAA Regular" panose="020B0500000000020004" pitchFamily="34" charset="-79"/>
                <a:cs typeface="Almoni DL AAA Regular" panose="020B0500000000020004" pitchFamily="34" charset="-79"/>
              </a:rPr>
              <a:t>, חברה אנגלית פרטית מוגבלת באחריות. כל הזכויות שמורות. מודפס בישראל.</a:t>
            </a:r>
            <a:r>
              <a:rPr lang="en-IL" sz="600" i="0" dirty="0">
                <a:solidFill>
                  <a:schemeClr val="bg1"/>
                </a:solidFill>
                <a:latin typeface="Almoni DL AAA Regular" panose="020B0500000000020004" pitchFamily="34" charset="-79"/>
                <a:cs typeface="Almoni DL AAA Regular" panose="020B0500000000020004" pitchFamily="34" charset="-79"/>
              </a:rPr>
              <a:t> </a:t>
            </a:r>
            <a:endParaRPr lang="en-US" sz="600" i="0" dirty="0">
              <a:solidFill>
                <a:schemeClr val="bg1"/>
              </a:solidFill>
              <a:latin typeface="Almoni DL AAA Regular" panose="020B0500000000020004" pitchFamily="34" charset="-79"/>
              <a:cs typeface="Almoni DL AAA Regular" panose="020B0500000000020004" pitchFamily="34" charset="-79"/>
            </a:endParaRPr>
          </a:p>
        </p:txBody>
      </p:sp>
    </p:spTree>
    <p:extLst>
      <p:ext uri="{BB962C8B-B14F-4D97-AF65-F5344CB8AC3E}">
        <p14:creationId xmlns:p14="http://schemas.microsoft.com/office/powerpoint/2010/main" val="23787514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330126"/>
            <a:ext cx="4968000" cy="4546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D91C8742-D774-4F89-A78A-3FE2DD10535D}"/>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5492017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0" y="1331360"/>
            <a:ext cx="10195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02D32ADA-D319-4A1F-BF43-8C0B259FADD8}"/>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12604855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F443F486-864A-4617-9E68-0A1C3CD9BA80}"/>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42660501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dirty="0"/>
          </a:p>
        </p:txBody>
      </p:sp>
      <p:sp>
        <p:nvSpPr>
          <p:cNvPr id="7" name="Text Placeholder 8"/>
          <p:cNvSpPr>
            <a:spLocks noGrp="1"/>
          </p:cNvSpPr>
          <p:nvPr>
            <p:ph type="body" sz="quarter" idx="10" hasCustomPrompt="1"/>
          </p:nvPr>
        </p:nvSpPr>
        <p:spPr>
          <a:xfrm>
            <a:off x="1003200"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dirty="0"/>
          </a:p>
        </p:txBody>
      </p:sp>
      <p:sp>
        <p:nvSpPr>
          <p:cNvPr id="9" name="Text Placeholder 8"/>
          <p:cNvSpPr>
            <a:spLocks noGrp="1"/>
          </p:cNvSpPr>
          <p:nvPr>
            <p:ph type="body" sz="quarter" idx="14" hasCustomPrompt="1"/>
          </p:nvPr>
        </p:nvSpPr>
        <p:spPr>
          <a:xfrm>
            <a:off x="4507546"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0" name="Text Placeholder 8"/>
          <p:cNvSpPr>
            <a:spLocks noGrp="1"/>
          </p:cNvSpPr>
          <p:nvPr>
            <p:ph type="body" sz="quarter" idx="15" hasCustomPrompt="1"/>
          </p:nvPr>
        </p:nvSpPr>
        <p:spPr>
          <a:xfrm>
            <a:off x="8011892" y="1331360"/>
            <a:ext cx="3187200" cy="2134800"/>
          </a:xfrm>
        </p:spPr>
        <p:txBody>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1993B809-7A30-47BC-953E-AF9FE10FDFBB}"/>
              </a:ext>
            </a:extLst>
          </p:cNvPr>
          <p:cNvSpPr>
            <a:spLocks noGrp="1"/>
          </p:cNvSpPr>
          <p:nvPr>
            <p:ph type="title" hasCustomPrompt="1"/>
          </p:nvPr>
        </p:nvSpPr>
        <p:spPr/>
        <p:txBody>
          <a:bodyPr/>
          <a:lstStyle/>
          <a:p>
            <a:r>
              <a:rPr lang="he-IL" dirty="0"/>
              <a:t>הקליקו כאן לעריכת תיבת הטקסט</a:t>
            </a:r>
            <a:endParaRPr lang="en-GB" dirty="0"/>
          </a:p>
        </p:txBody>
      </p:sp>
    </p:spTree>
    <p:extLst>
      <p:ext uri="{BB962C8B-B14F-4D97-AF65-F5344CB8AC3E}">
        <p14:creationId xmlns:p14="http://schemas.microsoft.com/office/powerpoint/2010/main" val="23879556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3201"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3068984"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5134768"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7200552"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3" name="Text Placeholder 12"/>
          <p:cNvSpPr>
            <a:spLocks noGrp="1"/>
          </p:cNvSpPr>
          <p:nvPr>
            <p:ph type="body" sz="quarter" idx="14" hasCustomPrompt="1"/>
          </p:nvPr>
        </p:nvSpPr>
        <p:spPr>
          <a:xfrm flipH="1">
            <a:off x="796036"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2" name="Text Placeholder 8"/>
          <p:cNvSpPr>
            <a:spLocks noGrp="1"/>
          </p:cNvSpPr>
          <p:nvPr>
            <p:ph type="body" sz="quarter" idx="19" hasCustomPrompt="1"/>
          </p:nvPr>
        </p:nvSpPr>
        <p:spPr>
          <a:xfrm>
            <a:off x="9266337"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B6F9AD75-9C5D-491A-8EB6-1E4763A9BC35}"/>
              </a:ext>
            </a:extLst>
          </p:cNvPr>
          <p:cNvSpPr>
            <a:spLocks noGrp="1"/>
          </p:cNvSpPr>
          <p:nvPr>
            <p:ph type="title" hasCustomPrompt="1"/>
          </p:nvPr>
        </p:nvSpPr>
        <p:spPr/>
        <p:txBody>
          <a:bodyPr/>
          <a:lstStyle/>
          <a:p>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9FBC5A55-FCC1-3F23-8E70-4D58DF478964}"/>
              </a:ext>
            </a:extLst>
          </p:cNvPr>
          <p:cNvSpPr>
            <a:spLocks noGrp="1"/>
          </p:cNvSpPr>
          <p:nvPr>
            <p:ph type="body" sz="quarter" idx="20" hasCustomPrompt="1"/>
          </p:nvPr>
        </p:nvSpPr>
        <p:spPr>
          <a:xfrm flipH="1">
            <a:off x="2861820"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8" name="Text Placeholder 12">
            <a:extLst>
              <a:ext uri="{FF2B5EF4-FFF2-40B4-BE49-F238E27FC236}">
                <a16:creationId xmlns:a16="http://schemas.microsoft.com/office/drawing/2014/main" id="{0CD8035E-D236-CE02-49CD-9C112F805C95}"/>
              </a:ext>
            </a:extLst>
          </p:cNvPr>
          <p:cNvSpPr>
            <a:spLocks noGrp="1"/>
          </p:cNvSpPr>
          <p:nvPr>
            <p:ph type="body" sz="quarter" idx="21" hasCustomPrompt="1"/>
          </p:nvPr>
        </p:nvSpPr>
        <p:spPr>
          <a:xfrm flipH="1">
            <a:off x="4927602"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9" name="Text Placeholder 12">
            <a:extLst>
              <a:ext uri="{FF2B5EF4-FFF2-40B4-BE49-F238E27FC236}">
                <a16:creationId xmlns:a16="http://schemas.microsoft.com/office/drawing/2014/main" id="{169B072B-C3DE-FB91-259D-2556B92698CC}"/>
              </a:ext>
            </a:extLst>
          </p:cNvPr>
          <p:cNvSpPr>
            <a:spLocks noGrp="1"/>
          </p:cNvSpPr>
          <p:nvPr>
            <p:ph type="body" sz="quarter" idx="22" hasCustomPrompt="1"/>
          </p:nvPr>
        </p:nvSpPr>
        <p:spPr>
          <a:xfrm flipH="1">
            <a:off x="7014095"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20" name="Text Placeholder 12">
            <a:extLst>
              <a:ext uri="{FF2B5EF4-FFF2-40B4-BE49-F238E27FC236}">
                <a16:creationId xmlns:a16="http://schemas.microsoft.com/office/drawing/2014/main" id="{97F67264-6219-044E-F9C8-69EC7ED787C5}"/>
              </a:ext>
            </a:extLst>
          </p:cNvPr>
          <p:cNvSpPr>
            <a:spLocks noGrp="1"/>
          </p:cNvSpPr>
          <p:nvPr>
            <p:ph type="body" sz="quarter" idx="23" hasCustomPrompt="1"/>
          </p:nvPr>
        </p:nvSpPr>
        <p:spPr>
          <a:xfrm flipH="1">
            <a:off x="9079877" y="1331913"/>
            <a:ext cx="1935163" cy="604800"/>
          </a:xfrm>
          <a:prstGeom prst="homePlate">
            <a:avLst>
              <a:gd name="adj" fmla="val 34200"/>
            </a:avLst>
          </a:prstGeom>
          <a:solidFill>
            <a:schemeClr val="accent2"/>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Tree>
    <p:extLst>
      <p:ext uri="{BB962C8B-B14F-4D97-AF65-F5344CB8AC3E}">
        <p14:creationId xmlns:p14="http://schemas.microsoft.com/office/powerpoint/2010/main" val="3639727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hasCustomPrompt="1"/>
          </p:nvPr>
        </p:nvSpPr>
        <p:spPr>
          <a:xfrm>
            <a:off x="1003201"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hasCustomPrompt="1"/>
          </p:nvPr>
        </p:nvSpPr>
        <p:spPr>
          <a:xfrm>
            <a:off x="3068984"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hasCustomPrompt="1"/>
          </p:nvPr>
        </p:nvSpPr>
        <p:spPr>
          <a:xfrm>
            <a:off x="5134768"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hasCustomPrompt="1"/>
          </p:nvPr>
        </p:nvSpPr>
        <p:spPr>
          <a:xfrm>
            <a:off x="7200552"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hasCustomPrompt="1"/>
          </p:nvPr>
        </p:nvSpPr>
        <p:spPr>
          <a:xfrm>
            <a:off x="9266337" y="1936712"/>
            <a:ext cx="1728000" cy="3940213"/>
          </a:xfrm>
          <a:solidFill>
            <a:schemeClr val="accent1">
              <a:lumMod val="20000"/>
              <a:lumOff val="80000"/>
            </a:schemeClr>
          </a:solidFill>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3" name="Title 2">
            <a:extLst>
              <a:ext uri="{FF2B5EF4-FFF2-40B4-BE49-F238E27FC236}">
                <a16:creationId xmlns:a16="http://schemas.microsoft.com/office/drawing/2014/main" id="{EB51C022-C0B7-4310-BC9F-D7C63034FE3A}"/>
              </a:ext>
            </a:extLst>
          </p:cNvPr>
          <p:cNvSpPr>
            <a:spLocks noGrp="1"/>
          </p:cNvSpPr>
          <p:nvPr>
            <p:ph type="title" hasCustomPrompt="1"/>
          </p:nvPr>
        </p:nvSpPr>
        <p:spPr/>
        <p:txBody>
          <a:bodyPr/>
          <a:lstStyle>
            <a:lvl1pPr>
              <a:defRPr>
                <a:solidFill>
                  <a:schemeClr val="accent1"/>
                </a:solidFill>
              </a:defRPr>
            </a:lvl1pPr>
          </a:lstStyle>
          <a:p>
            <a:r>
              <a:rPr lang="he-IL" dirty="0"/>
              <a:t>הקליקו כאן לעריכת תיבת הטקסט</a:t>
            </a:r>
            <a:endParaRPr lang="en-GB" dirty="0"/>
          </a:p>
        </p:txBody>
      </p:sp>
      <p:sp>
        <p:nvSpPr>
          <p:cNvPr id="13" name="Text Placeholder 12">
            <a:extLst>
              <a:ext uri="{FF2B5EF4-FFF2-40B4-BE49-F238E27FC236}">
                <a16:creationId xmlns:a16="http://schemas.microsoft.com/office/drawing/2014/main" id="{54B44C82-E3C4-89B1-CE08-362CA131BE54}"/>
              </a:ext>
            </a:extLst>
          </p:cNvPr>
          <p:cNvSpPr>
            <a:spLocks noGrp="1"/>
          </p:cNvSpPr>
          <p:nvPr>
            <p:ph type="body" sz="quarter" idx="14" hasCustomPrompt="1"/>
          </p:nvPr>
        </p:nvSpPr>
        <p:spPr>
          <a:xfrm flipH="1">
            <a:off x="796036"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כאן לעריכת תיבת הטקסט</a:t>
            </a:r>
            <a:endParaRPr lang="en-GB" dirty="0"/>
          </a:p>
        </p:txBody>
      </p:sp>
      <p:sp>
        <p:nvSpPr>
          <p:cNvPr id="14" name="Text Placeholder 12">
            <a:extLst>
              <a:ext uri="{FF2B5EF4-FFF2-40B4-BE49-F238E27FC236}">
                <a16:creationId xmlns:a16="http://schemas.microsoft.com/office/drawing/2014/main" id="{ED6AE8D0-52EE-0CB1-583E-09C57F63A03C}"/>
              </a:ext>
            </a:extLst>
          </p:cNvPr>
          <p:cNvSpPr>
            <a:spLocks noGrp="1"/>
          </p:cNvSpPr>
          <p:nvPr>
            <p:ph type="body" sz="quarter" idx="20" hasCustomPrompt="1"/>
          </p:nvPr>
        </p:nvSpPr>
        <p:spPr>
          <a:xfrm flipH="1">
            <a:off x="2861820"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5" name="Text Placeholder 12">
            <a:extLst>
              <a:ext uri="{FF2B5EF4-FFF2-40B4-BE49-F238E27FC236}">
                <a16:creationId xmlns:a16="http://schemas.microsoft.com/office/drawing/2014/main" id="{EDD90854-53EA-DA81-BE3C-1E456ABE1171}"/>
              </a:ext>
            </a:extLst>
          </p:cNvPr>
          <p:cNvSpPr>
            <a:spLocks noGrp="1"/>
          </p:cNvSpPr>
          <p:nvPr>
            <p:ph type="body" sz="quarter" idx="21" hasCustomPrompt="1"/>
          </p:nvPr>
        </p:nvSpPr>
        <p:spPr>
          <a:xfrm flipH="1">
            <a:off x="4927602"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6" name="Text Placeholder 12">
            <a:extLst>
              <a:ext uri="{FF2B5EF4-FFF2-40B4-BE49-F238E27FC236}">
                <a16:creationId xmlns:a16="http://schemas.microsoft.com/office/drawing/2014/main" id="{C3118F0F-2EC5-D740-3B75-EDB0C6515809}"/>
              </a:ext>
            </a:extLst>
          </p:cNvPr>
          <p:cNvSpPr>
            <a:spLocks noGrp="1"/>
          </p:cNvSpPr>
          <p:nvPr>
            <p:ph type="body" sz="quarter" idx="22" hasCustomPrompt="1"/>
          </p:nvPr>
        </p:nvSpPr>
        <p:spPr>
          <a:xfrm flipH="1">
            <a:off x="7014095"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
        <p:nvSpPr>
          <p:cNvPr id="17" name="Text Placeholder 12">
            <a:extLst>
              <a:ext uri="{FF2B5EF4-FFF2-40B4-BE49-F238E27FC236}">
                <a16:creationId xmlns:a16="http://schemas.microsoft.com/office/drawing/2014/main" id="{BCD2DFEC-873E-A2A3-249F-1E06374CDB60}"/>
              </a:ext>
            </a:extLst>
          </p:cNvPr>
          <p:cNvSpPr>
            <a:spLocks noGrp="1"/>
          </p:cNvSpPr>
          <p:nvPr>
            <p:ph type="body" sz="quarter" idx="23" hasCustomPrompt="1"/>
          </p:nvPr>
        </p:nvSpPr>
        <p:spPr>
          <a:xfrm flipH="1">
            <a:off x="9079877" y="1331913"/>
            <a:ext cx="1935163" cy="604800"/>
          </a:xfrm>
          <a:prstGeom prst="homePlate">
            <a:avLst>
              <a:gd name="adj" fmla="val 34200"/>
            </a:avLst>
          </a:prstGeom>
          <a:solidFill>
            <a:schemeClr val="accent1"/>
          </a:solidFill>
        </p:spPr>
        <p:txBody>
          <a:bodyPr lIns="108000" tIns="108000" rIns="108000" bIns="108000" anchor="ctr"/>
          <a:lstStyle>
            <a:lvl1pPr algn="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he-IL" dirty="0"/>
              <a:t>הקליקו להוספת טקסט</a:t>
            </a:r>
            <a:endParaRPr lang="en-GB" dirty="0"/>
          </a:p>
        </p:txBody>
      </p:sp>
    </p:spTree>
    <p:extLst>
      <p:ext uri="{BB962C8B-B14F-4D97-AF65-F5344CB8AC3E}">
        <p14:creationId xmlns:p14="http://schemas.microsoft.com/office/powerpoint/2010/main" val="36309231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 name="Text Placeholder 8"/>
          <p:cNvSpPr>
            <a:spLocks noGrp="1"/>
          </p:cNvSpPr>
          <p:nvPr>
            <p:ph type="body" sz="quarter" idx="10" hasCustomPrompt="1"/>
          </p:nvPr>
        </p:nvSpPr>
        <p:spPr>
          <a:xfrm>
            <a:off x="1003200"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4" name="Text Placeholder 8"/>
          <p:cNvSpPr>
            <a:spLocks noGrp="1"/>
          </p:cNvSpPr>
          <p:nvPr>
            <p:ph type="body" sz="quarter" idx="11" hasCustomPrompt="1"/>
          </p:nvPr>
        </p:nvSpPr>
        <p:spPr>
          <a:xfrm>
            <a:off x="2720597"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 Placeholder 8"/>
          <p:cNvSpPr>
            <a:spLocks noGrp="1"/>
          </p:cNvSpPr>
          <p:nvPr>
            <p:ph type="body" sz="quarter" idx="12" hasCustomPrompt="1"/>
          </p:nvPr>
        </p:nvSpPr>
        <p:spPr>
          <a:xfrm>
            <a:off x="4437994"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6" name="Text Placeholder 8"/>
          <p:cNvSpPr>
            <a:spLocks noGrp="1"/>
          </p:cNvSpPr>
          <p:nvPr>
            <p:ph type="body" sz="quarter" idx="13" hasCustomPrompt="1"/>
          </p:nvPr>
        </p:nvSpPr>
        <p:spPr>
          <a:xfrm>
            <a:off x="6155391"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2" name="Text Placeholder 8"/>
          <p:cNvSpPr>
            <a:spLocks noGrp="1"/>
          </p:cNvSpPr>
          <p:nvPr>
            <p:ph type="body" sz="quarter" idx="19" hasCustomPrompt="1"/>
          </p:nvPr>
        </p:nvSpPr>
        <p:spPr>
          <a:xfrm>
            <a:off x="9590187"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hasCustomPrompt="1"/>
          </p:nvPr>
        </p:nvSpPr>
        <p:spPr>
          <a:xfrm>
            <a:off x="7872788" y="2009775"/>
            <a:ext cx="1598613" cy="3867150"/>
          </a:xfrm>
          <a:solidFill>
            <a:schemeClr val="bg1"/>
          </a:solidFill>
          <a:ln w="6350">
            <a:solidFill>
              <a:schemeClr val="accent1"/>
            </a:solidFill>
          </a:ln>
        </p:spPr>
        <p:txBody>
          <a:bodyPr lIns="108000" tIns="108000" rIns="108000" bIns="108000"/>
          <a:lstStyle>
            <a:lvl1pPr algn="r">
              <a:defRPr sz="1400"/>
            </a:lvl1pPr>
            <a:lvl2pPr algn="r">
              <a:defRPr sz="1400"/>
            </a:lvl2pPr>
            <a:lvl3pPr algn="r">
              <a:defRPr sz="1400"/>
            </a:lvl3pPr>
            <a:lvl4pPr algn="r">
              <a:defRPr sz="1400"/>
            </a:lvl4pPr>
            <a:lvl5pPr algn="r">
              <a:defRPr sz="1400"/>
            </a:lvl5p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hasCustomPrompt="1"/>
          </p:nvPr>
        </p:nvSpPr>
        <p:spPr>
          <a:xfrm>
            <a:off x="995363" y="1330325"/>
            <a:ext cx="10185400" cy="569387"/>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he-IL" dirty="0"/>
              <a:t>הקליקו להוספת טקסט</a:t>
            </a:r>
            <a:endParaRPr lang="en-GB" dirty="0"/>
          </a:p>
          <a:p>
            <a:pPr lvl="1"/>
            <a:r>
              <a:rPr lang="he-IL" dirty="0"/>
              <a:t>מלל נוסף</a:t>
            </a:r>
            <a:endParaRPr lang="en-US" dirty="0"/>
          </a:p>
        </p:txBody>
      </p:sp>
      <p:sp>
        <p:nvSpPr>
          <p:cNvPr id="7" name="Title 6">
            <a:extLst>
              <a:ext uri="{FF2B5EF4-FFF2-40B4-BE49-F238E27FC236}">
                <a16:creationId xmlns:a16="http://schemas.microsoft.com/office/drawing/2014/main" id="{59724627-195E-4BFD-9A60-FFD6EECF128B}"/>
              </a:ext>
            </a:extLst>
          </p:cNvPr>
          <p:cNvSpPr>
            <a:spLocks noGrp="1"/>
          </p:cNvSpPr>
          <p:nvPr>
            <p:ph type="title" hasCustomPrompt="1"/>
          </p:nvPr>
        </p:nvSpPr>
        <p:spPr/>
        <p:txBody>
          <a:bodyPr/>
          <a:lstStyle>
            <a:lvl1pPr>
              <a:defRPr>
                <a:solidFill>
                  <a:schemeClr val="bg1"/>
                </a:solidFill>
              </a:defRPr>
            </a:lvl1pPr>
          </a:lstStyle>
          <a:p>
            <a:r>
              <a:rPr lang="he-IL" dirty="0"/>
              <a:t>הקליקו כאן לעריכת תיבת הטקסט</a:t>
            </a:r>
            <a:endParaRPr lang="en-GB" dirty="0"/>
          </a:p>
        </p:txBody>
      </p:sp>
    </p:spTree>
    <p:extLst>
      <p:ext uri="{BB962C8B-B14F-4D97-AF65-F5344CB8AC3E}">
        <p14:creationId xmlns:p14="http://schemas.microsoft.com/office/powerpoint/2010/main" val="37905118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theme" Target="../theme/theme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theme" Target="../theme/theme3.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 Id="rId3"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41" Type="http://schemas.openxmlformats.org/officeDocument/2006/relationships/tags" Target="../tags/tag17.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theme" Target="../theme/theme4.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8" Type="http://schemas.openxmlformats.org/officeDocument/2006/relationships/slideLayout" Target="../slideLayouts/slideLayout120.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34" Type="http://schemas.openxmlformats.org/officeDocument/2006/relationships/slideLayout" Target="../slideLayouts/slideLayout185.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slideLayout" Target="../slideLayouts/slideLayout184.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slideLayout" Target="../slideLayouts/slideLayout18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36" Type="http://schemas.openxmlformats.org/officeDocument/2006/relationships/theme" Target="../theme/theme5.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slideLayout" Target="../slideLayouts/slideLayout18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8"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he-IL" dirty="0"/>
              <a:t>הקליקו כאן לעריכת תיבת הטקסט</a:t>
            </a:r>
            <a:endParaRPr lang="en-GB" dirty="0"/>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8" name="TextBox 7">
            <a:extLs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lumMod val="65000"/>
                  </a:schemeClr>
                </a:solidFill>
                <a:latin typeface="Almoni DL AAA" panose="020B0500000000020004" pitchFamily="34" charset="-79"/>
                <a:cs typeface="Almoni DL AAA" panose="020B0500000000020004" pitchFamily="34" charset="-79"/>
              </a:rPr>
              <a:t>© 2023 </a:t>
            </a:r>
            <a:r>
              <a:rPr lang="en-US" sz="600" i="0" dirty="0">
                <a:solidFill>
                  <a:schemeClr val="bg1">
                    <a:lumMod val="65000"/>
                  </a:schemeClr>
                </a:solidFill>
                <a:latin typeface="Almoni DL AAA" panose="020B0500000000020004" pitchFamily="34" charset="-79"/>
                <a:cs typeface="Almoni DL AAA" panose="020B0500000000020004" pitchFamily="34" charset="-79"/>
              </a:rPr>
              <a:t>KPMG</a:t>
            </a:r>
            <a:r>
              <a:rPr lang="he-IL" sz="600" i="0" dirty="0">
                <a:solidFill>
                  <a:schemeClr val="bg1">
                    <a:lumMod val="65000"/>
                  </a:schemeClr>
                </a:solidFill>
                <a:latin typeface="Almoni DL AAA" panose="020B0500000000020004" pitchFamily="34" charset="-79"/>
                <a:cs typeface="Almoni DL AAA" panose="020B0500000000020004" pitchFamily="34" charset="-79"/>
              </a:rPr>
              <a:t> סומך </a:t>
            </a:r>
            <a:r>
              <a:rPr lang="he-IL" sz="600" i="0" dirty="0" err="1">
                <a:solidFill>
                  <a:schemeClr val="bg1">
                    <a:lumMod val="65000"/>
                  </a:schemeClr>
                </a:solidFill>
                <a:latin typeface="Almoni DL AAA" panose="020B0500000000020004" pitchFamily="34" charset="-79"/>
                <a:cs typeface="Almoni DL AAA" panose="020B0500000000020004" pitchFamily="34" charset="-79"/>
              </a:rPr>
              <a:t>חייקין</a:t>
            </a:r>
            <a:r>
              <a:rPr lang="he-IL" sz="600" i="0" dirty="0">
                <a:solidFill>
                  <a:schemeClr val="bg1">
                    <a:lumMod val="65000"/>
                  </a:schemeClr>
                </a:solidFill>
                <a:latin typeface="Almoni DL AAA" panose="020B0500000000020004" pitchFamily="34" charset="-79"/>
                <a:cs typeface="Almoni DL AAA" panose="020B0500000000020004" pitchFamily="34" charset="-79"/>
              </a:rPr>
              <a:t>, שותפות רשומה בישראל ופירמה חברה בארגון הגלובלי של </a:t>
            </a:r>
            <a:r>
              <a:rPr lang="en-US" sz="600" i="0" dirty="0">
                <a:solidFill>
                  <a:schemeClr val="bg1">
                    <a:lumMod val="65000"/>
                  </a:schemeClr>
                </a:solidFill>
                <a:latin typeface="Almoni DL AAA" panose="020B0500000000020004" pitchFamily="34" charset="-79"/>
                <a:cs typeface="Almoni DL AAA" panose="020B0500000000020004" pitchFamily="34" charset="-79"/>
              </a:rPr>
              <a:t>KPMG</a:t>
            </a:r>
            <a:r>
              <a:rPr lang="he-IL" sz="600" i="0" dirty="0">
                <a:solidFill>
                  <a:schemeClr val="bg1">
                    <a:lumMod val="65000"/>
                  </a:schemeClr>
                </a:solidFill>
                <a:latin typeface="Almoni DL AAA" panose="020B0500000000020004" pitchFamily="34" charset="-79"/>
                <a:cs typeface="Almoni DL AAA" panose="020B0500000000020004" pitchFamily="34" charset="-79"/>
              </a:rPr>
              <a:t> המורכב מפירמות חברות עצמאיות המסונפות ל-</a:t>
            </a:r>
            <a:r>
              <a:rPr lang="en-US" sz="600" i="0" dirty="0">
                <a:solidFill>
                  <a:schemeClr val="bg1">
                    <a:lumMod val="65000"/>
                  </a:schemeClr>
                </a:solidFill>
                <a:latin typeface="Almoni DL AAA" panose="020B0500000000020004" pitchFamily="34" charset="-79"/>
                <a:cs typeface="Almoni DL AAA" panose="020B0500000000020004" pitchFamily="34" charset="-79"/>
              </a:rPr>
              <a:t>KPMG International Limited</a:t>
            </a:r>
            <a:r>
              <a:rPr lang="he-IL" sz="600" i="0" dirty="0">
                <a:solidFill>
                  <a:schemeClr val="bg1">
                    <a:lumMod val="65000"/>
                  </a:schemeClr>
                </a:solidFill>
                <a:latin typeface="Almoni DL AAA" panose="020B0500000000020004" pitchFamily="34" charset="-79"/>
                <a:cs typeface="Almoni DL AAA" panose="020B0500000000020004" pitchFamily="34" charset="-79"/>
              </a:rPr>
              <a:t>, חברה אנגלית פרטית מוגבלת באחריות. כל הזכויות שמורות.</a:t>
            </a:r>
            <a:endParaRPr lang="en-US" sz="600" i="0" dirty="0">
              <a:solidFill>
                <a:schemeClr val="bg1">
                  <a:lumMod val="65000"/>
                </a:schemeClr>
              </a:solidFill>
              <a:latin typeface="Almoni DL AAA" panose="020B0500000000020004" pitchFamily="34" charset="-79"/>
              <a:cs typeface="Almoni DL AAA" panose="020B0500000000020004" pitchFamily="34" charset="-79"/>
            </a:endParaRPr>
          </a:p>
        </p:txBody>
      </p:sp>
      <p:sp>
        <p:nvSpPr>
          <p:cNvPr id="4" name="Graphic 8">
            <a:extLst>
              <a:ext uri="{FF2B5EF4-FFF2-40B4-BE49-F238E27FC236}">
                <a16:creationId xmlns:a16="http://schemas.microsoft.com/office/drawing/2014/main" id="{9AC77B96-D96C-4FA2-858B-DEE0A3A7B7B6}"/>
              </a:ext>
            </a:extLst>
          </p:cNvPr>
          <p:cNvSpPr/>
          <p:nvPr/>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9" name="Shape 8">
            <a:extLst>
              <a:ext uri="{FF2B5EF4-FFF2-40B4-BE49-F238E27FC236}">
                <a16:creationId xmlns:a16="http://schemas.microsoft.com/office/drawing/2014/main" id="{1F13E295-A78F-CCF9-E8BC-2957AFB07CD0}"/>
              </a:ext>
            </a:extLst>
          </p:cNvPr>
          <p:cNvSpPr txBox="1">
            <a:spLocks/>
          </p:cNvSpPr>
          <p:nvPr userDrawn="1"/>
        </p:nvSpPr>
        <p:spPr>
          <a:xfrm>
            <a:off x="655041" y="6333672"/>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800" smtClean="0">
                <a:solidFill>
                  <a:schemeClr val="accent4"/>
                </a:solidFill>
                <a:latin typeface="Almoni Tzar ML v5 AAA" panose="00000506000000000000" pitchFamily="50" charset="-79"/>
                <a:ea typeface="Arial"/>
                <a:cs typeface="Almoni Tzar ML v5 AAA" panose="00000506000000000000" pitchFamily="50" charset="-79"/>
              </a:rPr>
              <a:pPr algn="r"/>
              <a:t>‹#›</a:t>
            </a:fld>
            <a:endParaRPr lang="en-GB" sz="1800" dirty="0">
              <a:solidFill>
                <a:schemeClr val="accent4"/>
              </a:solidFill>
              <a:latin typeface="Almoni Tzar ML v5 AAA" panose="00000506000000000000" pitchFamily="50" charset="-79"/>
              <a:ea typeface="Arial"/>
              <a:cs typeface="Almoni Tzar ML v5 AAA" panose="00000506000000000000" pitchFamily="50" charset="-79"/>
            </a:endParaRPr>
          </a:p>
        </p:txBody>
      </p:sp>
      <p:cxnSp>
        <p:nvCxnSpPr>
          <p:cNvPr id="11" name="Straight Connector 10">
            <a:extLst>
              <a:ext uri="{FF2B5EF4-FFF2-40B4-BE49-F238E27FC236}">
                <a16:creationId xmlns:a16="http://schemas.microsoft.com/office/drawing/2014/main" id="{E680C321-F3FE-044E-AA82-F45D9D9B39D0}"/>
              </a:ext>
            </a:extLst>
          </p:cNvPr>
          <p:cNvCxnSpPr/>
          <p:nvPr userDrawn="1"/>
        </p:nvCxnSpPr>
        <p:spPr>
          <a:xfrm>
            <a:off x="99631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45715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 id="2147484064" r:id="rId20"/>
    <p:sldLayoutId id="2147484065" r:id="rId21"/>
    <p:sldLayoutId id="2147484066" r:id="rId22"/>
    <p:sldLayoutId id="2147484067" r:id="rId23"/>
    <p:sldLayoutId id="2147484068" r:id="rId24"/>
    <p:sldLayoutId id="2147484069" r:id="rId25"/>
    <p:sldLayoutId id="2147484070" r:id="rId26"/>
    <p:sldLayoutId id="2147484071" r:id="rId27"/>
    <p:sldLayoutId id="2147484072" r:id="rId28"/>
    <p:sldLayoutId id="2147484073" r:id="rId29"/>
    <p:sldLayoutId id="2147484074" r:id="rId30"/>
    <p:sldLayoutId id="2147484075" r:id="rId31"/>
    <p:sldLayoutId id="2147484076" r:id="rId32"/>
    <p:sldLayoutId id="2147484077" r:id="rId33"/>
    <p:sldLayoutId id="2147484078" r:id="rId34"/>
    <p:sldLayoutId id="2147484079" r:id="rId35"/>
    <p:sldLayoutId id="2147484080" r:id="rId36"/>
    <p:sldLayoutId id="2147484081" r:id="rId37"/>
    <p:sldLayoutId id="2147484082" r:id="rId38"/>
    <p:sldLayoutId id="2147484083" r:id="rId39"/>
  </p:sldLayoutIdLst>
  <p:txStyles>
    <p:titleStyle>
      <a:lvl1pPr algn="r" defTabSz="914400" rtl="1" eaLnBrk="1" latinLnBrk="0" hangingPunct="1">
        <a:lnSpc>
          <a:spcPct val="70000"/>
        </a:lnSpc>
        <a:spcBef>
          <a:spcPct val="0"/>
        </a:spcBef>
        <a:buNone/>
        <a:defRPr sz="4400" b="1" i="0" kern="1200">
          <a:solidFill>
            <a:schemeClr val="accent2"/>
          </a:solidFill>
          <a:latin typeface="Almoni Tzar ML v5 AAA" panose="00000506000000000000" pitchFamily="50" charset="-79"/>
          <a:ea typeface="+mj-ea"/>
          <a:cs typeface="Almoni Tzar ML v5 AAA" panose="00000506000000000000" pitchFamily="50" charset="-79"/>
        </a:defRPr>
      </a:lvl1pPr>
    </p:titleStyle>
    <p:bodyStyle>
      <a:lvl1pPr marL="0" indent="0" algn="r" defTabSz="914400" rtl="1" eaLnBrk="1" latinLnBrk="0" hangingPunct="1">
        <a:lnSpc>
          <a:spcPct val="100000"/>
        </a:lnSpc>
        <a:spcBef>
          <a:spcPts val="0"/>
        </a:spcBef>
        <a:spcAft>
          <a:spcPts val="600"/>
        </a:spcAft>
        <a:buFontTx/>
        <a:buNone/>
        <a:defRPr sz="1600" b="1" kern="1200">
          <a:solidFill>
            <a:schemeClr val="accent2"/>
          </a:solidFill>
          <a:latin typeface="Almoni DL AAA" panose="020B0500000000020004" pitchFamily="34" charset="-79"/>
          <a:ea typeface="+mn-ea"/>
          <a:cs typeface="Almoni DL AAA" panose="020B0500000000020004" pitchFamily="34" charset="-79"/>
        </a:defRPr>
      </a:lvl1pPr>
      <a:lvl2pPr marL="0" indent="0" algn="r" defTabSz="914400" rtl="1" eaLnBrk="1" latinLnBrk="0" hangingPunct="1">
        <a:lnSpc>
          <a:spcPct val="100000"/>
        </a:lnSpc>
        <a:spcBef>
          <a:spcPts val="0"/>
        </a:spcBef>
        <a:spcAft>
          <a:spcPts val="600"/>
        </a:spcAft>
        <a:buFontTx/>
        <a:buNone/>
        <a:defRPr sz="1600" kern="1200">
          <a:solidFill>
            <a:schemeClr val="accent2"/>
          </a:solidFill>
          <a:latin typeface="Almoni DL AAA" panose="020B0500000000020004" pitchFamily="34" charset="-79"/>
          <a:ea typeface="+mn-ea"/>
          <a:cs typeface="Almoni DL AAA" panose="020B0500000000020004" pitchFamily="34" charset="-79"/>
        </a:defRPr>
      </a:lvl2pPr>
      <a:lvl3pPr marL="180975"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Almoni DL AAA" panose="020B0500000000020004" pitchFamily="34" charset="-79"/>
          <a:ea typeface="+mn-ea"/>
          <a:cs typeface="Almoni DL AAA" panose="020B0500000000020004" pitchFamily="34" charset="-79"/>
        </a:defRPr>
      </a:lvl3pPr>
      <a:lvl4pPr marL="361950"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Almoni DL AAA" panose="020B0500000000020004" pitchFamily="34" charset="-79"/>
          <a:ea typeface="+mn-ea"/>
          <a:cs typeface="Almoni DL AAA" panose="020B0500000000020004" pitchFamily="34" charset="-79"/>
        </a:defRPr>
      </a:lvl4pPr>
      <a:lvl5pPr marL="542925"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Almoni DL AAA" panose="020B0500000000020004" pitchFamily="34" charset="-79"/>
          <a:ea typeface="+mn-ea"/>
          <a:cs typeface="Almoni DL AAA" panose="020B0500000000020004" pitchFamily="34" charset="-79"/>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he-IL" dirty="0"/>
              <a:t>הקליקו כאן לעריכת תיבת הטקסט</a:t>
            </a:r>
            <a:endParaRPr lang="en-GB" dirty="0"/>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5" name="TextBox 4">
            <a:extLst>
              <a:ext uri="{FF2B5EF4-FFF2-40B4-BE49-F238E27FC236}">
                <a16:creationId xmlns:a16="http://schemas.microsoft.com/office/drawing/2014/main" id="{1E574B7D-D1A7-E1BF-40B2-BBEF7E51F77C}"/>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lumMod val="65000"/>
                  </a:schemeClr>
                </a:solidFill>
                <a:latin typeface="Almoni DL AAA" panose="020B0500000000020004" pitchFamily="34" charset="-79"/>
                <a:cs typeface="Almoni DL AAA" panose="020B0500000000020004" pitchFamily="34" charset="-79"/>
              </a:rPr>
              <a:t>© 2023 </a:t>
            </a:r>
            <a:r>
              <a:rPr lang="en-US" sz="600" i="0" dirty="0">
                <a:solidFill>
                  <a:schemeClr val="bg1">
                    <a:lumMod val="65000"/>
                  </a:schemeClr>
                </a:solidFill>
                <a:latin typeface="Almoni DL AAA" panose="020B0500000000020004" pitchFamily="34" charset="-79"/>
                <a:cs typeface="Almoni DL AAA" panose="020B0500000000020004" pitchFamily="34" charset="-79"/>
              </a:rPr>
              <a:t>KPMG</a:t>
            </a:r>
            <a:r>
              <a:rPr lang="he-IL" sz="600" i="0" dirty="0">
                <a:solidFill>
                  <a:schemeClr val="bg1">
                    <a:lumMod val="65000"/>
                  </a:schemeClr>
                </a:solidFill>
                <a:latin typeface="Almoni DL AAA" panose="020B0500000000020004" pitchFamily="34" charset="-79"/>
                <a:cs typeface="Almoni DL AAA" panose="020B0500000000020004" pitchFamily="34" charset="-79"/>
              </a:rPr>
              <a:t> סומך </a:t>
            </a:r>
            <a:r>
              <a:rPr lang="he-IL" sz="600" i="0" dirty="0" err="1">
                <a:solidFill>
                  <a:schemeClr val="bg1">
                    <a:lumMod val="65000"/>
                  </a:schemeClr>
                </a:solidFill>
                <a:latin typeface="Almoni DL AAA" panose="020B0500000000020004" pitchFamily="34" charset="-79"/>
                <a:cs typeface="Almoni DL AAA" panose="020B0500000000020004" pitchFamily="34" charset="-79"/>
              </a:rPr>
              <a:t>חייקין</a:t>
            </a:r>
            <a:r>
              <a:rPr lang="he-IL" sz="600" i="0" dirty="0">
                <a:solidFill>
                  <a:schemeClr val="bg1">
                    <a:lumMod val="65000"/>
                  </a:schemeClr>
                </a:solidFill>
                <a:latin typeface="Almoni DL AAA" panose="020B0500000000020004" pitchFamily="34" charset="-79"/>
                <a:cs typeface="Almoni DL AAA" panose="020B0500000000020004" pitchFamily="34" charset="-79"/>
              </a:rPr>
              <a:t>, שותפות רשומה בישראל ופירמה חברה בארגון הגלובלי של </a:t>
            </a:r>
            <a:r>
              <a:rPr lang="en-US" sz="600" i="0" dirty="0">
                <a:solidFill>
                  <a:schemeClr val="bg1">
                    <a:lumMod val="65000"/>
                  </a:schemeClr>
                </a:solidFill>
                <a:latin typeface="Almoni DL AAA" panose="020B0500000000020004" pitchFamily="34" charset="-79"/>
                <a:cs typeface="Almoni DL AAA" panose="020B0500000000020004" pitchFamily="34" charset="-79"/>
              </a:rPr>
              <a:t>KPMG</a:t>
            </a:r>
            <a:r>
              <a:rPr lang="he-IL" sz="600" i="0" dirty="0">
                <a:solidFill>
                  <a:schemeClr val="bg1">
                    <a:lumMod val="65000"/>
                  </a:schemeClr>
                </a:solidFill>
                <a:latin typeface="Almoni DL AAA" panose="020B0500000000020004" pitchFamily="34" charset="-79"/>
                <a:cs typeface="Almoni DL AAA" panose="020B0500000000020004" pitchFamily="34" charset="-79"/>
              </a:rPr>
              <a:t> המורכב מפירמות חברות עצמאיות המסונפות ל-</a:t>
            </a:r>
            <a:r>
              <a:rPr lang="en-US" sz="600" i="0" dirty="0">
                <a:solidFill>
                  <a:schemeClr val="bg1">
                    <a:lumMod val="65000"/>
                  </a:schemeClr>
                </a:solidFill>
                <a:latin typeface="Almoni DL AAA" panose="020B0500000000020004" pitchFamily="34" charset="-79"/>
                <a:cs typeface="Almoni DL AAA" panose="020B0500000000020004" pitchFamily="34" charset="-79"/>
              </a:rPr>
              <a:t>KPMG International Limited</a:t>
            </a:r>
            <a:r>
              <a:rPr lang="he-IL" sz="600" i="0" dirty="0">
                <a:solidFill>
                  <a:schemeClr val="bg1">
                    <a:lumMod val="65000"/>
                  </a:schemeClr>
                </a:solidFill>
                <a:latin typeface="Almoni DL AAA" panose="020B0500000000020004" pitchFamily="34" charset="-79"/>
                <a:cs typeface="Almoni DL AAA" panose="020B0500000000020004" pitchFamily="34" charset="-79"/>
              </a:rPr>
              <a:t>, חברה אנגלית פרטית מוגבלת באחריות. כל הזכויות שמורות.</a:t>
            </a:r>
            <a:endParaRPr lang="en-US" sz="600" i="0" dirty="0">
              <a:solidFill>
                <a:schemeClr val="bg1">
                  <a:lumMod val="65000"/>
                </a:schemeClr>
              </a:solidFill>
              <a:latin typeface="Almoni DL AAA" panose="020B0500000000020004" pitchFamily="34" charset="-79"/>
              <a:cs typeface="Almoni DL AAA" panose="020B0500000000020004" pitchFamily="34" charset="-79"/>
            </a:endParaRPr>
          </a:p>
        </p:txBody>
      </p:sp>
      <p:sp>
        <p:nvSpPr>
          <p:cNvPr id="6" name="Graphic 8">
            <a:extLst>
              <a:ext uri="{FF2B5EF4-FFF2-40B4-BE49-F238E27FC236}">
                <a16:creationId xmlns:a16="http://schemas.microsoft.com/office/drawing/2014/main" id="{B050F9F4-E05A-2D5A-B2A1-74189EC27AD2}"/>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7" name="Shape 8">
            <a:extLst>
              <a:ext uri="{FF2B5EF4-FFF2-40B4-BE49-F238E27FC236}">
                <a16:creationId xmlns:a16="http://schemas.microsoft.com/office/drawing/2014/main" id="{6A4B2A24-8E0C-286D-DC72-67ED6046DF1E}"/>
              </a:ext>
            </a:extLst>
          </p:cNvPr>
          <p:cNvSpPr txBox="1">
            <a:spLocks/>
          </p:cNvSpPr>
          <p:nvPr userDrawn="1"/>
        </p:nvSpPr>
        <p:spPr>
          <a:xfrm>
            <a:off x="655041" y="6333672"/>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800" smtClean="0">
                <a:solidFill>
                  <a:schemeClr val="accent4"/>
                </a:solidFill>
                <a:latin typeface="Almoni Tzar ML v5 AAA" panose="00000506000000000000" pitchFamily="50" charset="-79"/>
                <a:ea typeface="Arial"/>
                <a:cs typeface="Almoni Tzar ML v5 AAA" panose="00000506000000000000" pitchFamily="50" charset="-79"/>
              </a:rPr>
              <a:pPr algn="r"/>
              <a:t>‹#›</a:t>
            </a:fld>
            <a:endParaRPr lang="en-GB" sz="1800" dirty="0">
              <a:solidFill>
                <a:schemeClr val="accent4"/>
              </a:solidFill>
              <a:latin typeface="Almoni Tzar ML v5 AAA" panose="00000506000000000000" pitchFamily="50" charset="-79"/>
              <a:ea typeface="Arial"/>
              <a:cs typeface="Almoni Tzar ML v5 AAA" panose="00000506000000000000" pitchFamily="50" charset="-79"/>
            </a:endParaRPr>
          </a:p>
        </p:txBody>
      </p:sp>
      <p:cxnSp>
        <p:nvCxnSpPr>
          <p:cNvPr id="31" name="Straight Connector 30">
            <a:extLst>
              <a:ext uri="{FF2B5EF4-FFF2-40B4-BE49-F238E27FC236}">
                <a16:creationId xmlns:a16="http://schemas.microsoft.com/office/drawing/2014/main" id="{CA2DE785-3E7E-6497-E2EE-57D9DBD2906F}"/>
              </a:ext>
            </a:extLst>
          </p:cNvPr>
          <p:cNvCxnSpPr/>
          <p:nvPr userDrawn="1"/>
        </p:nvCxnSpPr>
        <p:spPr>
          <a:xfrm>
            <a:off x="99631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54754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122"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 id="2147484107" r:id="rId24"/>
    <p:sldLayoutId id="2147484108" r:id="rId25"/>
    <p:sldLayoutId id="2147484109" r:id="rId26"/>
    <p:sldLayoutId id="2147484110" r:id="rId27"/>
    <p:sldLayoutId id="2147484111" r:id="rId28"/>
    <p:sldLayoutId id="2147484112" r:id="rId29"/>
    <p:sldLayoutId id="2147484113" r:id="rId30"/>
    <p:sldLayoutId id="2147484114" r:id="rId31"/>
    <p:sldLayoutId id="2147484115" r:id="rId32"/>
    <p:sldLayoutId id="2147484116" r:id="rId33"/>
    <p:sldLayoutId id="2147484117" r:id="rId34"/>
    <p:sldLayoutId id="2147484118" r:id="rId35"/>
    <p:sldLayoutId id="2147484119" r:id="rId36"/>
    <p:sldLayoutId id="2147484120" r:id="rId37"/>
  </p:sldLayoutIdLst>
  <p:txStyles>
    <p:titleStyle>
      <a:lvl1pPr algn="r" defTabSz="914400" rtl="1" eaLnBrk="1" latinLnBrk="0" hangingPunct="1">
        <a:lnSpc>
          <a:spcPct val="70000"/>
        </a:lnSpc>
        <a:spcBef>
          <a:spcPct val="0"/>
        </a:spcBef>
        <a:buNone/>
        <a:defRPr sz="4400" b="1" i="0" kern="1200">
          <a:solidFill>
            <a:schemeClr val="accent2"/>
          </a:solidFill>
          <a:latin typeface="Almoni Tzar ML v5 AAA" panose="00000506000000000000" pitchFamily="50" charset="-79"/>
          <a:ea typeface="+mj-ea"/>
          <a:cs typeface="Almoni Tzar ML v5 AAA" panose="00000506000000000000" pitchFamily="50" charset="-79"/>
        </a:defRPr>
      </a:lvl1pPr>
    </p:titleStyle>
    <p:bodyStyle>
      <a:lvl1pPr marL="0" indent="0" algn="r" defTabSz="914400" rtl="1"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r" defTabSz="914400" rtl="1"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he-IL" dirty="0"/>
              <a:t>הקליקו כאן לעריכת תיבת הטקסט</a:t>
            </a:r>
            <a:endParaRPr lang="en-GB" dirty="0"/>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grpSp>
        <p:nvGrpSpPr>
          <p:cNvPr id="10" name="Group 9">
            <a:extLst>
              <a:ext uri="{FF2B5EF4-FFF2-40B4-BE49-F238E27FC236}">
                <a16:creationId xmlns:a16="http://schemas.microsoft.com/office/drawing/2014/main" id="{5D09A5D0-A08A-43AC-B4BC-EAC1863D9208}"/>
              </a:ext>
            </a:extLst>
          </p:cNvPr>
          <p:cNvGrpSpPr/>
          <p:nvPr userDrawn="1"/>
        </p:nvGrpSpPr>
        <p:grpSpPr>
          <a:xfrm>
            <a:off x="12422288" y="-2691"/>
            <a:ext cx="252000" cy="1687300"/>
            <a:chOff x="-434176" y="0"/>
            <a:chExt cx="252000" cy="1687300"/>
          </a:xfrm>
        </p:grpSpPr>
        <p:sp>
          <p:nvSpPr>
            <p:cNvPr id="12" name="Rectangle 11">
              <a:extLst>
                <a:ext uri="{FF2B5EF4-FFF2-40B4-BE49-F238E27FC236}">
                  <a16:creationId xmlns:a16="http://schemas.microsoft.com/office/drawing/2014/main" id="{F0E699FD-A962-4AE7-A276-33EE40C80025}"/>
                </a:ext>
              </a:extLst>
            </p:cNvPr>
            <p:cNvSpPr/>
            <p:nvPr userDrawn="1"/>
          </p:nvSpPr>
          <p:spPr>
            <a:xfrm>
              <a:off x="-434176" y="0"/>
              <a:ext cx="252000" cy="252000"/>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3" name="Rectangle 12">
              <a:extLst>
                <a:ext uri="{FF2B5EF4-FFF2-40B4-BE49-F238E27FC236}">
                  <a16:creationId xmlns:a16="http://schemas.microsoft.com/office/drawing/2014/main" id="{BFE838FE-0778-448E-B6BB-B6430FC3B3E3}"/>
                </a:ext>
              </a:extLst>
            </p:cNvPr>
            <p:cNvSpPr/>
            <p:nvPr userDrawn="1"/>
          </p:nvSpPr>
          <p:spPr>
            <a:xfrm>
              <a:off x="-434176" y="358825"/>
              <a:ext cx="252000" cy="252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4" name="Rectangle 13">
              <a:extLst>
                <a:ext uri="{FF2B5EF4-FFF2-40B4-BE49-F238E27FC236}">
                  <a16:creationId xmlns:a16="http://schemas.microsoft.com/office/drawing/2014/main" id="{8ADA905C-C1BB-4099-901C-0273F42163C8}"/>
                </a:ext>
              </a:extLst>
            </p:cNvPr>
            <p:cNvSpPr/>
            <p:nvPr userDrawn="1"/>
          </p:nvSpPr>
          <p:spPr>
            <a:xfrm>
              <a:off x="-434176" y="717650"/>
              <a:ext cx="252000" cy="252000"/>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5" name="Rectangle 14">
              <a:extLst>
                <a:ext uri="{FF2B5EF4-FFF2-40B4-BE49-F238E27FC236}">
                  <a16:creationId xmlns:a16="http://schemas.microsoft.com/office/drawing/2014/main" id="{4CF070CA-6C09-4BDD-9705-48504162B347}"/>
                </a:ext>
              </a:extLst>
            </p:cNvPr>
            <p:cNvSpPr/>
            <p:nvPr userDrawn="1"/>
          </p:nvSpPr>
          <p:spPr>
            <a:xfrm>
              <a:off x="-434176" y="1076475"/>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6" name="Rectangle 15">
              <a:extLst>
                <a:ext uri="{FF2B5EF4-FFF2-40B4-BE49-F238E27FC236}">
                  <a16:creationId xmlns:a16="http://schemas.microsoft.com/office/drawing/2014/main" id="{480031EB-A076-4607-99C3-D0D38652D9CF}"/>
                </a:ext>
              </a:extLst>
            </p:cNvPr>
            <p:cNvSpPr/>
            <p:nvPr userDrawn="1"/>
          </p:nvSpPr>
          <p:spPr>
            <a:xfrm>
              <a:off x="-434176" y="1435300"/>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grpSp>
        <p:nvGrpSpPr>
          <p:cNvPr id="17" name="Group 16">
            <a:extLst>
              <a:ext uri="{FF2B5EF4-FFF2-40B4-BE49-F238E27FC236}">
                <a16:creationId xmlns:a16="http://schemas.microsoft.com/office/drawing/2014/main" id="{E3F70C13-C1BF-4A3C-A9BE-B51ADFDA87EA}"/>
              </a:ext>
            </a:extLst>
          </p:cNvPr>
          <p:cNvGrpSpPr/>
          <p:nvPr userDrawn="1"/>
        </p:nvGrpSpPr>
        <p:grpSpPr>
          <a:xfrm>
            <a:off x="12422288" y="2503686"/>
            <a:ext cx="252000" cy="4354314"/>
            <a:chOff x="-434176" y="2506377"/>
            <a:chExt cx="252000" cy="4354314"/>
          </a:xfrm>
        </p:grpSpPr>
        <p:sp>
          <p:nvSpPr>
            <p:cNvPr id="18" name="Rectangle 17">
              <a:extLst>
                <a:ext uri="{FF2B5EF4-FFF2-40B4-BE49-F238E27FC236}">
                  <a16:creationId xmlns:a16="http://schemas.microsoft.com/office/drawing/2014/main" id="{1DE7FE8C-A738-4069-AEA7-97F3361C0BA5}"/>
                </a:ext>
              </a:extLst>
            </p:cNvPr>
            <p:cNvSpPr/>
            <p:nvPr userDrawn="1"/>
          </p:nvSpPr>
          <p:spPr>
            <a:xfrm>
              <a:off x="-434176" y="2506377"/>
              <a:ext cx="252000" cy="252000"/>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9" name="Rectangle 18">
              <a:extLst>
                <a:ext uri="{FF2B5EF4-FFF2-40B4-BE49-F238E27FC236}">
                  <a16:creationId xmlns:a16="http://schemas.microsoft.com/office/drawing/2014/main" id="{8A7E0043-8EA3-46ED-87CB-50361688EA2E}"/>
                </a:ext>
              </a:extLst>
            </p:cNvPr>
            <p:cNvSpPr/>
            <p:nvPr userDrawn="1"/>
          </p:nvSpPr>
          <p:spPr>
            <a:xfrm>
              <a:off x="-434176" y="2879315"/>
              <a:ext cx="252000" cy="252000"/>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0" name="Rectangle 19">
              <a:extLst>
                <a:ext uri="{FF2B5EF4-FFF2-40B4-BE49-F238E27FC236}">
                  <a16:creationId xmlns:a16="http://schemas.microsoft.com/office/drawing/2014/main" id="{27D207D7-AC2C-4B4B-93B0-C803B7031626}"/>
                </a:ext>
              </a:extLst>
            </p:cNvPr>
            <p:cNvSpPr/>
            <p:nvPr userDrawn="1"/>
          </p:nvSpPr>
          <p:spPr>
            <a:xfrm>
              <a:off x="-434176" y="3252253"/>
              <a:ext cx="252000" cy="252000"/>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1" name="Rectangle 20">
              <a:extLst>
                <a:ext uri="{FF2B5EF4-FFF2-40B4-BE49-F238E27FC236}">
                  <a16:creationId xmlns:a16="http://schemas.microsoft.com/office/drawing/2014/main" id="{385394A3-B9E7-403E-A776-65153C3F799D}"/>
                </a:ext>
              </a:extLst>
            </p:cNvPr>
            <p:cNvSpPr/>
            <p:nvPr userDrawn="1"/>
          </p:nvSpPr>
          <p:spPr>
            <a:xfrm>
              <a:off x="-434176" y="3625191"/>
              <a:ext cx="252000" cy="252000"/>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2" name="Rectangle 21">
              <a:extLst>
                <a:ext uri="{FF2B5EF4-FFF2-40B4-BE49-F238E27FC236}">
                  <a16:creationId xmlns:a16="http://schemas.microsoft.com/office/drawing/2014/main" id="{D4EEBDF8-BFDE-4A4E-9E2D-ACA8F7EB1168}"/>
                </a:ext>
              </a:extLst>
            </p:cNvPr>
            <p:cNvSpPr/>
            <p:nvPr userDrawn="1"/>
          </p:nvSpPr>
          <p:spPr>
            <a:xfrm>
              <a:off x="-434176" y="3998129"/>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3" name="Rectangle 22">
              <a:extLst>
                <a:ext uri="{FF2B5EF4-FFF2-40B4-BE49-F238E27FC236}">
                  <a16:creationId xmlns:a16="http://schemas.microsoft.com/office/drawing/2014/main" id="{82A3B43C-98EF-4A56-9064-57E8D5519AE4}"/>
                </a:ext>
              </a:extLst>
            </p:cNvPr>
            <p:cNvSpPr/>
            <p:nvPr userDrawn="1"/>
          </p:nvSpPr>
          <p:spPr>
            <a:xfrm>
              <a:off x="-434176" y="4371067"/>
              <a:ext cx="252000" cy="252000"/>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4" name="Rectangle 23">
              <a:extLst>
                <a:ext uri="{FF2B5EF4-FFF2-40B4-BE49-F238E27FC236}">
                  <a16:creationId xmlns:a16="http://schemas.microsoft.com/office/drawing/2014/main" id="{41F1D213-E621-4A22-87F8-9EDF00B78DE3}"/>
                </a:ext>
              </a:extLst>
            </p:cNvPr>
            <p:cNvSpPr/>
            <p:nvPr userDrawn="1"/>
          </p:nvSpPr>
          <p:spPr>
            <a:xfrm>
              <a:off x="-434176" y="4744005"/>
              <a:ext cx="252000" cy="252000"/>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5" name="Rectangle 24">
              <a:extLst>
                <a:ext uri="{FF2B5EF4-FFF2-40B4-BE49-F238E27FC236}">
                  <a16:creationId xmlns:a16="http://schemas.microsoft.com/office/drawing/2014/main" id="{26C25D7E-A29E-4FA0-B24F-35616181CF66}"/>
                </a:ext>
              </a:extLst>
            </p:cNvPr>
            <p:cNvSpPr/>
            <p:nvPr userDrawn="1"/>
          </p:nvSpPr>
          <p:spPr>
            <a:xfrm>
              <a:off x="-434176" y="5116943"/>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6" name="Rectangle 25">
              <a:extLst>
                <a:ext uri="{FF2B5EF4-FFF2-40B4-BE49-F238E27FC236}">
                  <a16:creationId xmlns:a16="http://schemas.microsoft.com/office/drawing/2014/main" id="{B2EE9168-0676-4520-87CE-0F265C33A96C}"/>
                </a:ext>
              </a:extLst>
            </p:cNvPr>
            <p:cNvSpPr/>
            <p:nvPr userDrawn="1"/>
          </p:nvSpPr>
          <p:spPr>
            <a:xfrm>
              <a:off x="-434176" y="5489881"/>
              <a:ext cx="252000" cy="252000"/>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7" name="Rectangle 26">
              <a:extLst>
                <a:ext uri="{FF2B5EF4-FFF2-40B4-BE49-F238E27FC236}">
                  <a16:creationId xmlns:a16="http://schemas.microsoft.com/office/drawing/2014/main" id="{E73F838D-DDE5-42C3-85E3-3018FEB9B94A}"/>
                </a:ext>
              </a:extLst>
            </p:cNvPr>
            <p:cNvSpPr/>
            <p:nvPr userDrawn="1"/>
          </p:nvSpPr>
          <p:spPr>
            <a:xfrm>
              <a:off x="-434176" y="5862819"/>
              <a:ext cx="252000" cy="252000"/>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8" name="Rectangle 27">
              <a:extLst>
                <a:ext uri="{FF2B5EF4-FFF2-40B4-BE49-F238E27FC236}">
                  <a16:creationId xmlns:a16="http://schemas.microsoft.com/office/drawing/2014/main" id="{F010EE44-DF07-4817-BF21-3F92A9297F3A}"/>
                </a:ext>
              </a:extLst>
            </p:cNvPr>
            <p:cNvSpPr/>
            <p:nvPr userDrawn="1"/>
          </p:nvSpPr>
          <p:spPr>
            <a:xfrm>
              <a:off x="-434176" y="6235757"/>
              <a:ext cx="252000" cy="252000"/>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9" name="Rectangle 28">
              <a:extLst>
                <a:ext uri="{FF2B5EF4-FFF2-40B4-BE49-F238E27FC236}">
                  <a16:creationId xmlns:a16="http://schemas.microsoft.com/office/drawing/2014/main" id="{5FFC7831-8F50-42F2-8471-AC9303E80B10}"/>
                </a:ext>
              </a:extLst>
            </p:cNvPr>
            <p:cNvSpPr/>
            <p:nvPr userDrawn="1"/>
          </p:nvSpPr>
          <p:spPr>
            <a:xfrm>
              <a:off x="-434176" y="6608691"/>
              <a:ext cx="252000" cy="252000"/>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sp>
        <p:nvSpPr>
          <p:cNvPr id="5" name="TextBox 4">
            <a:extLst>
              <a:ext uri="{FF2B5EF4-FFF2-40B4-BE49-F238E27FC236}">
                <a16:creationId xmlns:a16="http://schemas.microsoft.com/office/drawing/2014/main" id="{1E574B7D-D1A7-E1BF-40B2-BBEF7E51F77C}"/>
              </a:ex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lumMod val="65000"/>
                  </a:schemeClr>
                </a:solidFill>
                <a:latin typeface="Almoni DL AAA" panose="020B0500000000020004" pitchFamily="34" charset="-79"/>
                <a:cs typeface="Almoni DL AAA" panose="020B0500000000020004" pitchFamily="34" charset="-79"/>
              </a:rPr>
              <a:t>© 2023 </a:t>
            </a:r>
            <a:r>
              <a:rPr lang="en-US" sz="600" i="0" dirty="0">
                <a:solidFill>
                  <a:schemeClr val="bg1">
                    <a:lumMod val="65000"/>
                  </a:schemeClr>
                </a:solidFill>
                <a:latin typeface="Almoni DL AAA" panose="020B0500000000020004" pitchFamily="34" charset="-79"/>
                <a:cs typeface="Almoni DL AAA" panose="020B0500000000020004" pitchFamily="34" charset="-79"/>
              </a:rPr>
              <a:t>KPMG</a:t>
            </a:r>
            <a:r>
              <a:rPr lang="he-IL" sz="600" i="0" dirty="0">
                <a:solidFill>
                  <a:schemeClr val="bg1">
                    <a:lumMod val="65000"/>
                  </a:schemeClr>
                </a:solidFill>
                <a:latin typeface="Almoni DL AAA" panose="020B0500000000020004" pitchFamily="34" charset="-79"/>
                <a:cs typeface="Almoni DL AAA" panose="020B0500000000020004" pitchFamily="34" charset="-79"/>
              </a:rPr>
              <a:t> סומך </a:t>
            </a:r>
            <a:r>
              <a:rPr lang="he-IL" sz="600" i="0" dirty="0" err="1">
                <a:solidFill>
                  <a:schemeClr val="bg1">
                    <a:lumMod val="65000"/>
                  </a:schemeClr>
                </a:solidFill>
                <a:latin typeface="Almoni DL AAA" panose="020B0500000000020004" pitchFamily="34" charset="-79"/>
                <a:cs typeface="Almoni DL AAA" panose="020B0500000000020004" pitchFamily="34" charset="-79"/>
              </a:rPr>
              <a:t>חייקין</a:t>
            </a:r>
            <a:r>
              <a:rPr lang="he-IL" sz="600" i="0" dirty="0">
                <a:solidFill>
                  <a:schemeClr val="bg1">
                    <a:lumMod val="65000"/>
                  </a:schemeClr>
                </a:solidFill>
                <a:latin typeface="Almoni DL AAA" panose="020B0500000000020004" pitchFamily="34" charset="-79"/>
                <a:cs typeface="Almoni DL AAA" panose="020B0500000000020004" pitchFamily="34" charset="-79"/>
              </a:rPr>
              <a:t>, שותפות רשומה בישראל ופירמה חברה בארגון הגלובלי של </a:t>
            </a:r>
            <a:r>
              <a:rPr lang="en-US" sz="600" i="0" dirty="0">
                <a:solidFill>
                  <a:schemeClr val="bg1">
                    <a:lumMod val="65000"/>
                  </a:schemeClr>
                </a:solidFill>
                <a:latin typeface="Almoni DL AAA" panose="020B0500000000020004" pitchFamily="34" charset="-79"/>
                <a:cs typeface="Almoni DL AAA" panose="020B0500000000020004" pitchFamily="34" charset="-79"/>
              </a:rPr>
              <a:t>KPMG</a:t>
            </a:r>
            <a:r>
              <a:rPr lang="he-IL" sz="600" i="0" dirty="0">
                <a:solidFill>
                  <a:schemeClr val="bg1">
                    <a:lumMod val="65000"/>
                  </a:schemeClr>
                </a:solidFill>
                <a:latin typeface="Almoni DL AAA" panose="020B0500000000020004" pitchFamily="34" charset="-79"/>
                <a:cs typeface="Almoni DL AAA" panose="020B0500000000020004" pitchFamily="34" charset="-79"/>
              </a:rPr>
              <a:t> המורכב מפירמות חברות עצמאיות המסונפות ל-</a:t>
            </a:r>
            <a:r>
              <a:rPr lang="en-US" sz="600" i="0" dirty="0">
                <a:solidFill>
                  <a:schemeClr val="bg1">
                    <a:lumMod val="65000"/>
                  </a:schemeClr>
                </a:solidFill>
                <a:latin typeface="Almoni DL AAA" panose="020B0500000000020004" pitchFamily="34" charset="-79"/>
                <a:cs typeface="Almoni DL AAA" panose="020B0500000000020004" pitchFamily="34" charset="-79"/>
              </a:rPr>
              <a:t>KPMG International Limited</a:t>
            </a:r>
            <a:r>
              <a:rPr lang="he-IL" sz="600" i="0" dirty="0">
                <a:solidFill>
                  <a:schemeClr val="bg1">
                    <a:lumMod val="65000"/>
                  </a:schemeClr>
                </a:solidFill>
                <a:latin typeface="Almoni DL AAA" panose="020B0500000000020004" pitchFamily="34" charset="-79"/>
                <a:cs typeface="Almoni DL AAA" panose="020B0500000000020004" pitchFamily="34" charset="-79"/>
              </a:rPr>
              <a:t>, חברה אנגלית פרטית מוגבלת באחריות. כל הזכויות שמורות.</a:t>
            </a:r>
            <a:endParaRPr lang="en-US" sz="600" i="0" dirty="0">
              <a:solidFill>
                <a:schemeClr val="bg1">
                  <a:lumMod val="65000"/>
                </a:schemeClr>
              </a:solidFill>
              <a:latin typeface="Almoni DL AAA" panose="020B0500000000020004" pitchFamily="34" charset="-79"/>
              <a:cs typeface="Almoni DL AAA" panose="020B0500000000020004" pitchFamily="34" charset="-79"/>
            </a:endParaRPr>
          </a:p>
        </p:txBody>
      </p:sp>
      <p:sp>
        <p:nvSpPr>
          <p:cNvPr id="6" name="Graphic 8">
            <a:extLst>
              <a:ext uri="{FF2B5EF4-FFF2-40B4-BE49-F238E27FC236}">
                <a16:creationId xmlns:a16="http://schemas.microsoft.com/office/drawing/2014/main" id="{B050F9F4-E05A-2D5A-B2A1-74189EC27AD2}"/>
              </a:ext>
            </a:extLst>
          </p:cNvPr>
          <p:cNvSpPr/>
          <p:nvPr userDrawn="1"/>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7" name="Shape 8">
            <a:extLst>
              <a:ext uri="{FF2B5EF4-FFF2-40B4-BE49-F238E27FC236}">
                <a16:creationId xmlns:a16="http://schemas.microsoft.com/office/drawing/2014/main" id="{6A4B2A24-8E0C-286D-DC72-67ED6046DF1E}"/>
              </a:ext>
            </a:extLst>
          </p:cNvPr>
          <p:cNvSpPr txBox="1">
            <a:spLocks/>
          </p:cNvSpPr>
          <p:nvPr userDrawn="1"/>
        </p:nvSpPr>
        <p:spPr>
          <a:xfrm>
            <a:off x="655041" y="6333672"/>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800" smtClean="0">
                <a:solidFill>
                  <a:schemeClr val="accent4"/>
                </a:solidFill>
                <a:latin typeface="Almoni Tzar ML v5 AAA" panose="00000506000000000000" pitchFamily="50" charset="-79"/>
                <a:ea typeface="Arial"/>
                <a:cs typeface="Almoni Tzar ML v5 AAA" panose="00000506000000000000" pitchFamily="50" charset="-79"/>
              </a:rPr>
              <a:pPr algn="r"/>
              <a:t>‹#›</a:t>
            </a:fld>
            <a:endParaRPr lang="en-GB" sz="1800" dirty="0">
              <a:solidFill>
                <a:schemeClr val="accent4"/>
              </a:solidFill>
              <a:latin typeface="Almoni Tzar ML v5 AAA" panose="00000506000000000000" pitchFamily="50" charset="-79"/>
              <a:ea typeface="Arial"/>
              <a:cs typeface="Almoni Tzar ML v5 AAA" panose="00000506000000000000" pitchFamily="50" charset="-79"/>
            </a:endParaRPr>
          </a:p>
        </p:txBody>
      </p:sp>
      <p:cxnSp>
        <p:nvCxnSpPr>
          <p:cNvPr id="31" name="Straight Connector 30">
            <a:extLst>
              <a:ext uri="{FF2B5EF4-FFF2-40B4-BE49-F238E27FC236}">
                <a16:creationId xmlns:a16="http://schemas.microsoft.com/office/drawing/2014/main" id="{CA2DE785-3E7E-6497-E2EE-57D9DBD2906F}"/>
              </a:ext>
            </a:extLst>
          </p:cNvPr>
          <p:cNvCxnSpPr/>
          <p:nvPr userDrawn="1"/>
        </p:nvCxnSpPr>
        <p:spPr>
          <a:xfrm>
            <a:off x="99631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484939"/>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 id="2147484149" r:id="rId26"/>
    <p:sldLayoutId id="2147484150" r:id="rId27"/>
    <p:sldLayoutId id="2147484151" r:id="rId28"/>
    <p:sldLayoutId id="2147484152" r:id="rId29"/>
    <p:sldLayoutId id="2147484153" r:id="rId30"/>
    <p:sldLayoutId id="2147484154" r:id="rId31"/>
    <p:sldLayoutId id="2147484155" r:id="rId32"/>
    <p:sldLayoutId id="2147484156" r:id="rId33"/>
    <p:sldLayoutId id="2147484157" r:id="rId34"/>
    <p:sldLayoutId id="2147484158" r:id="rId35"/>
    <p:sldLayoutId id="2147484159" r:id="rId36"/>
  </p:sldLayoutIdLst>
  <p:txStyles>
    <p:titleStyle>
      <a:lvl1pPr algn="r" defTabSz="914400" rtl="1" eaLnBrk="1" latinLnBrk="0" hangingPunct="1">
        <a:lnSpc>
          <a:spcPct val="70000"/>
        </a:lnSpc>
        <a:spcBef>
          <a:spcPct val="0"/>
        </a:spcBef>
        <a:buNone/>
        <a:defRPr sz="4400" b="1" i="0" kern="1200">
          <a:solidFill>
            <a:schemeClr val="accent2"/>
          </a:solidFill>
          <a:latin typeface="Almoni Tzar ML v5 AAA" panose="00000506000000000000" pitchFamily="50" charset="-79"/>
          <a:ea typeface="+mj-ea"/>
          <a:cs typeface="Almoni Tzar ML v5 AAA" panose="00000506000000000000" pitchFamily="50" charset="-79"/>
        </a:defRPr>
      </a:lvl1pPr>
    </p:titleStyle>
    <p:bodyStyle>
      <a:lvl1pPr marL="0" indent="0" algn="r" defTabSz="914400" rtl="1"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r" defTabSz="914400" rtl="1"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he-IL" dirty="0"/>
              <a:t>הקליקו כאן לעריכת תיבת הטקסט</a:t>
            </a:r>
            <a:endParaRPr lang="en-GB" dirty="0"/>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8" name="TextBox 7">
            <a:extLs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lumMod val="65000"/>
                  </a:schemeClr>
                </a:solidFill>
                <a:latin typeface="Almoni DL AAA" panose="020B0500000000020004" pitchFamily="34" charset="-79"/>
                <a:cs typeface="Almoni DL AAA" panose="020B0500000000020004" pitchFamily="34" charset="-79"/>
              </a:rPr>
              <a:t>© 2023 </a:t>
            </a:r>
            <a:r>
              <a:rPr lang="en-US" sz="600" i="0" dirty="0">
                <a:solidFill>
                  <a:schemeClr val="bg1">
                    <a:lumMod val="65000"/>
                  </a:schemeClr>
                </a:solidFill>
                <a:latin typeface="Almoni DL AAA" panose="020B0500000000020004" pitchFamily="34" charset="-79"/>
                <a:cs typeface="Almoni DL AAA" panose="020B0500000000020004" pitchFamily="34" charset="-79"/>
              </a:rPr>
              <a:t>KPMG</a:t>
            </a:r>
            <a:r>
              <a:rPr lang="he-IL" sz="600" i="0" dirty="0">
                <a:solidFill>
                  <a:schemeClr val="bg1">
                    <a:lumMod val="65000"/>
                  </a:schemeClr>
                </a:solidFill>
                <a:latin typeface="Almoni DL AAA" panose="020B0500000000020004" pitchFamily="34" charset="-79"/>
                <a:cs typeface="Almoni DL AAA" panose="020B0500000000020004" pitchFamily="34" charset="-79"/>
              </a:rPr>
              <a:t> סומך </a:t>
            </a:r>
            <a:r>
              <a:rPr lang="he-IL" sz="600" i="0" dirty="0" err="1">
                <a:solidFill>
                  <a:schemeClr val="bg1">
                    <a:lumMod val="65000"/>
                  </a:schemeClr>
                </a:solidFill>
                <a:latin typeface="Almoni DL AAA" panose="020B0500000000020004" pitchFamily="34" charset="-79"/>
                <a:cs typeface="Almoni DL AAA" panose="020B0500000000020004" pitchFamily="34" charset="-79"/>
              </a:rPr>
              <a:t>חייקין</a:t>
            </a:r>
            <a:r>
              <a:rPr lang="he-IL" sz="600" i="0" dirty="0">
                <a:solidFill>
                  <a:schemeClr val="bg1">
                    <a:lumMod val="65000"/>
                  </a:schemeClr>
                </a:solidFill>
                <a:latin typeface="Almoni DL AAA" panose="020B0500000000020004" pitchFamily="34" charset="-79"/>
                <a:cs typeface="Almoni DL AAA" panose="020B0500000000020004" pitchFamily="34" charset="-79"/>
              </a:rPr>
              <a:t>, שותפות רשומה בישראל ופירמה חברה בארגון הגלובלי של </a:t>
            </a:r>
            <a:r>
              <a:rPr lang="en-US" sz="600" i="0" dirty="0">
                <a:solidFill>
                  <a:schemeClr val="bg1">
                    <a:lumMod val="65000"/>
                  </a:schemeClr>
                </a:solidFill>
                <a:latin typeface="Almoni DL AAA" panose="020B0500000000020004" pitchFamily="34" charset="-79"/>
                <a:cs typeface="Almoni DL AAA" panose="020B0500000000020004" pitchFamily="34" charset="-79"/>
              </a:rPr>
              <a:t>KPMG</a:t>
            </a:r>
            <a:r>
              <a:rPr lang="he-IL" sz="600" i="0" dirty="0">
                <a:solidFill>
                  <a:schemeClr val="bg1">
                    <a:lumMod val="65000"/>
                  </a:schemeClr>
                </a:solidFill>
                <a:latin typeface="Almoni DL AAA" panose="020B0500000000020004" pitchFamily="34" charset="-79"/>
                <a:cs typeface="Almoni DL AAA" panose="020B0500000000020004" pitchFamily="34" charset="-79"/>
              </a:rPr>
              <a:t> המורכב מפירמות חברות עצמאיות המסונפות ל-</a:t>
            </a:r>
            <a:r>
              <a:rPr lang="en-US" sz="600" i="0" dirty="0">
                <a:solidFill>
                  <a:schemeClr val="bg1">
                    <a:lumMod val="65000"/>
                  </a:schemeClr>
                </a:solidFill>
                <a:latin typeface="Almoni DL AAA" panose="020B0500000000020004" pitchFamily="34" charset="-79"/>
                <a:cs typeface="Almoni DL AAA" panose="020B0500000000020004" pitchFamily="34" charset="-79"/>
              </a:rPr>
              <a:t>KPMG International Limited</a:t>
            </a:r>
            <a:r>
              <a:rPr lang="he-IL" sz="600" i="0" dirty="0">
                <a:solidFill>
                  <a:schemeClr val="bg1">
                    <a:lumMod val="65000"/>
                  </a:schemeClr>
                </a:solidFill>
                <a:latin typeface="Almoni DL AAA" panose="020B0500000000020004" pitchFamily="34" charset="-79"/>
                <a:cs typeface="Almoni DL AAA" panose="020B0500000000020004" pitchFamily="34" charset="-79"/>
              </a:rPr>
              <a:t>, חברה אנגלית פרטית מוגבלת באחריות. כל הזכויות שמורות.</a:t>
            </a:r>
            <a:endParaRPr lang="en-US" sz="600" i="0" dirty="0">
              <a:solidFill>
                <a:schemeClr val="bg1">
                  <a:lumMod val="65000"/>
                </a:schemeClr>
              </a:solidFill>
              <a:latin typeface="Almoni DL AAA" panose="020B0500000000020004" pitchFamily="34" charset="-79"/>
              <a:cs typeface="Almoni DL AAA" panose="020B0500000000020004" pitchFamily="34" charset="-79"/>
            </a:endParaRPr>
          </a:p>
        </p:txBody>
      </p:sp>
      <p:sp>
        <p:nvSpPr>
          <p:cNvPr id="4" name="Graphic 8">
            <a:extLst>
              <a:ext uri="{FF2B5EF4-FFF2-40B4-BE49-F238E27FC236}">
                <a16:creationId xmlns:a16="http://schemas.microsoft.com/office/drawing/2014/main" id="{9AC77B96-D96C-4FA2-858B-DEE0A3A7B7B6}"/>
              </a:ext>
            </a:extLst>
          </p:cNvPr>
          <p:cNvSpPr/>
          <p:nvPr/>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9" name="Shape 8">
            <a:extLst>
              <a:ext uri="{FF2B5EF4-FFF2-40B4-BE49-F238E27FC236}">
                <a16:creationId xmlns:a16="http://schemas.microsoft.com/office/drawing/2014/main" id="{1F13E295-A78F-CCF9-E8BC-2957AFB07CD0}"/>
              </a:ext>
            </a:extLst>
          </p:cNvPr>
          <p:cNvSpPr txBox="1">
            <a:spLocks/>
          </p:cNvSpPr>
          <p:nvPr userDrawn="1"/>
        </p:nvSpPr>
        <p:spPr>
          <a:xfrm>
            <a:off x="655041" y="6333672"/>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800" smtClean="0">
                <a:solidFill>
                  <a:schemeClr val="accent4"/>
                </a:solidFill>
                <a:latin typeface="Almoni Tzar ML v5 AAA" panose="00000506000000000000" pitchFamily="50" charset="-79"/>
                <a:ea typeface="Arial"/>
                <a:cs typeface="Almoni Tzar ML v5 AAA" panose="00000506000000000000" pitchFamily="50" charset="-79"/>
              </a:rPr>
              <a:pPr algn="r"/>
              <a:t>‹#›</a:t>
            </a:fld>
            <a:endParaRPr lang="en-GB" sz="1800" dirty="0">
              <a:solidFill>
                <a:schemeClr val="accent4"/>
              </a:solidFill>
              <a:latin typeface="Almoni Tzar ML v5 AAA" panose="00000506000000000000" pitchFamily="50" charset="-79"/>
              <a:ea typeface="Arial"/>
              <a:cs typeface="Almoni Tzar ML v5 AAA" panose="00000506000000000000" pitchFamily="50" charset="-79"/>
            </a:endParaRPr>
          </a:p>
        </p:txBody>
      </p:sp>
      <p:cxnSp>
        <p:nvCxnSpPr>
          <p:cNvPr id="11" name="Straight Connector 10">
            <a:extLst>
              <a:ext uri="{FF2B5EF4-FFF2-40B4-BE49-F238E27FC236}">
                <a16:creationId xmlns:a16="http://schemas.microsoft.com/office/drawing/2014/main" id="{E680C321-F3FE-044E-AA82-F45D9D9B39D0}"/>
              </a:ext>
            </a:extLst>
          </p:cNvPr>
          <p:cNvCxnSpPr/>
          <p:nvPr userDrawn="1"/>
        </p:nvCxnSpPr>
        <p:spPr>
          <a:xfrm>
            <a:off x="99631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D09A5D0-A08A-43AC-B4BC-EAC1863D9208}"/>
              </a:ext>
            </a:extLst>
          </p:cNvPr>
          <p:cNvGrpSpPr/>
          <p:nvPr userDrawn="1"/>
        </p:nvGrpSpPr>
        <p:grpSpPr>
          <a:xfrm>
            <a:off x="12422288" y="-2691"/>
            <a:ext cx="252000" cy="1687300"/>
            <a:chOff x="-434176" y="0"/>
            <a:chExt cx="252000" cy="1687300"/>
          </a:xfrm>
        </p:grpSpPr>
        <p:sp>
          <p:nvSpPr>
            <p:cNvPr id="12" name="Rectangle 11">
              <a:extLst>
                <a:ext uri="{FF2B5EF4-FFF2-40B4-BE49-F238E27FC236}">
                  <a16:creationId xmlns:a16="http://schemas.microsoft.com/office/drawing/2014/main" id="{F0E699FD-A962-4AE7-A276-33EE40C80025}"/>
                </a:ext>
              </a:extLst>
            </p:cNvPr>
            <p:cNvSpPr/>
            <p:nvPr userDrawn="1"/>
          </p:nvSpPr>
          <p:spPr>
            <a:xfrm>
              <a:off x="-434176" y="0"/>
              <a:ext cx="252000" cy="252000"/>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3" name="Rectangle 12">
              <a:extLst>
                <a:ext uri="{FF2B5EF4-FFF2-40B4-BE49-F238E27FC236}">
                  <a16:creationId xmlns:a16="http://schemas.microsoft.com/office/drawing/2014/main" id="{BFE838FE-0778-448E-B6BB-B6430FC3B3E3}"/>
                </a:ext>
              </a:extLst>
            </p:cNvPr>
            <p:cNvSpPr/>
            <p:nvPr userDrawn="1"/>
          </p:nvSpPr>
          <p:spPr>
            <a:xfrm>
              <a:off x="-434176" y="358825"/>
              <a:ext cx="252000" cy="252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4" name="Rectangle 13">
              <a:extLst>
                <a:ext uri="{FF2B5EF4-FFF2-40B4-BE49-F238E27FC236}">
                  <a16:creationId xmlns:a16="http://schemas.microsoft.com/office/drawing/2014/main" id="{8ADA905C-C1BB-4099-901C-0273F42163C8}"/>
                </a:ext>
              </a:extLst>
            </p:cNvPr>
            <p:cNvSpPr/>
            <p:nvPr userDrawn="1"/>
          </p:nvSpPr>
          <p:spPr>
            <a:xfrm>
              <a:off x="-434176" y="717650"/>
              <a:ext cx="252000" cy="252000"/>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5" name="Rectangle 14">
              <a:extLst>
                <a:ext uri="{FF2B5EF4-FFF2-40B4-BE49-F238E27FC236}">
                  <a16:creationId xmlns:a16="http://schemas.microsoft.com/office/drawing/2014/main" id="{4CF070CA-6C09-4BDD-9705-48504162B347}"/>
                </a:ext>
              </a:extLst>
            </p:cNvPr>
            <p:cNvSpPr/>
            <p:nvPr userDrawn="1"/>
          </p:nvSpPr>
          <p:spPr>
            <a:xfrm>
              <a:off x="-434176" y="1076475"/>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6" name="Rectangle 15">
              <a:extLst>
                <a:ext uri="{FF2B5EF4-FFF2-40B4-BE49-F238E27FC236}">
                  <a16:creationId xmlns:a16="http://schemas.microsoft.com/office/drawing/2014/main" id="{480031EB-A076-4607-99C3-D0D38652D9CF}"/>
                </a:ext>
              </a:extLst>
            </p:cNvPr>
            <p:cNvSpPr/>
            <p:nvPr userDrawn="1"/>
          </p:nvSpPr>
          <p:spPr>
            <a:xfrm>
              <a:off x="-434176" y="1435300"/>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grpSp>
        <p:nvGrpSpPr>
          <p:cNvPr id="17" name="Group 16">
            <a:extLst>
              <a:ext uri="{FF2B5EF4-FFF2-40B4-BE49-F238E27FC236}">
                <a16:creationId xmlns:a16="http://schemas.microsoft.com/office/drawing/2014/main" id="{E3F70C13-C1BF-4A3C-A9BE-B51ADFDA87EA}"/>
              </a:ext>
            </a:extLst>
          </p:cNvPr>
          <p:cNvGrpSpPr/>
          <p:nvPr userDrawn="1"/>
        </p:nvGrpSpPr>
        <p:grpSpPr>
          <a:xfrm>
            <a:off x="12422288" y="2503686"/>
            <a:ext cx="252000" cy="4354314"/>
            <a:chOff x="-434176" y="2506377"/>
            <a:chExt cx="252000" cy="4354314"/>
          </a:xfrm>
        </p:grpSpPr>
        <p:sp>
          <p:nvSpPr>
            <p:cNvPr id="18" name="Rectangle 17">
              <a:extLst>
                <a:ext uri="{FF2B5EF4-FFF2-40B4-BE49-F238E27FC236}">
                  <a16:creationId xmlns:a16="http://schemas.microsoft.com/office/drawing/2014/main" id="{1DE7FE8C-A738-4069-AEA7-97F3361C0BA5}"/>
                </a:ext>
              </a:extLst>
            </p:cNvPr>
            <p:cNvSpPr/>
            <p:nvPr userDrawn="1"/>
          </p:nvSpPr>
          <p:spPr>
            <a:xfrm>
              <a:off x="-434176" y="2506377"/>
              <a:ext cx="252000" cy="252000"/>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9" name="Rectangle 18">
              <a:extLst>
                <a:ext uri="{FF2B5EF4-FFF2-40B4-BE49-F238E27FC236}">
                  <a16:creationId xmlns:a16="http://schemas.microsoft.com/office/drawing/2014/main" id="{8A7E0043-8EA3-46ED-87CB-50361688EA2E}"/>
                </a:ext>
              </a:extLst>
            </p:cNvPr>
            <p:cNvSpPr/>
            <p:nvPr userDrawn="1"/>
          </p:nvSpPr>
          <p:spPr>
            <a:xfrm>
              <a:off x="-434176" y="2879315"/>
              <a:ext cx="252000" cy="252000"/>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0" name="Rectangle 19">
              <a:extLst>
                <a:ext uri="{FF2B5EF4-FFF2-40B4-BE49-F238E27FC236}">
                  <a16:creationId xmlns:a16="http://schemas.microsoft.com/office/drawing/2014/main" id="{27D207D7-AC2C-4B4B-93B0-C803B7031626}"/>
                </a:ext>
              </a:extLst>
            </p:cNvPr>
            <p:cNvSpPr/>
            <p:nvPr userDrawn="1"/>
          </p:nvSpPr>
          <p:spPr>
            <a:xfrm>
              <a:off x="-434176" y="3252253"/>
              <a:ext cx="252000" cy="252000"/>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1" name="Rectangle 20">
              <a:extLst>
                <a:ext uri="{FF2B5EF4-FFF2-40B4-BE49-F238E27FC236}">
                  <a16:creationId xmlns:a16="http://schemas.microsoft.com/office/drawing/2014/main" id="{385394A3-B9E7-403E-A776-65153C3F799D}"/>
                </a:ext>
              </a:extLst>
            </p:cNvPr>
            <p:cNvSpPr/>
            <p:nvPr userDrawn="1"/>
          </p:nvSpPr>
          <p:spPr>
            <a:xfrm>
              <a:off x="-434176" y="3625191"/>
              <a:ext cx="252000" cy="252000"/>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2" name="Rectangle 21">
              <a:extLst>
                <a:ext uri="{FF2B5EF4-FFF2-40B4-BE49-F238E27FC236}">
                  <a16:creationId xmlns:a16="http://schemas.microsoft.com/office/drawing/2014/main" id="{D4EEBDF8-BFDE-4A4E-9E2D-ACA8F7EB1168}"/>
                </a:ext>
              </a:extLst>
            </p:cNvPr>
            <p:cNvSpPr/>
            <p:nvPr userDrawn="1"/>
          </p:nvSpPr>
          <p:spPr>
            <a:xfrm>
              <a:off x="-434176" y="3998129"/>
              <a:ext cx="252000" cy="25200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3" name="Rectangle 22">
              <a:extLst>
                <a:ext uri="{FF2B5EF4-FFF2-40B4-BE49-F238E27FC236}">
                  <a16:creationId xmlns:a16="http://schemas.microsoft.com/office/drawing/2014/main" id="{82A3B43C-98EF-4A56-9064-57E8D5519AE4}"/>
                </a:ext>
              </a:extLst>
            </p:cNvPr>
            <p:cNvSpPr/>
            <p:nvPr userDrawn="1"/>
          </p:nvSpPr>
          <p:spPr>
            <a:xfrm>
              <a:off x="-434176" y="4371067"/>
              <a:ext cx="252000" cy="252000"/>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4" name="Rectangle 23">
              <a:extLst>
                <a:ext uri="{FF2B5EF4-FFF2-40B4-BE49-F238E27FC236}">
                  <a16:creationId xmlns:a16="http://schemas.microsoft.com/office/drawing/2014/main" id="{41F1D213-E621-4A22-87F8-9EDF00B78DE3}"/>
                </a:ext>
              </a:extLst>
            </p:cNvPr>
            <p:cNvSpPr/>
            <p:nvPr userDrawn="1"/>
          </p:nvSpPr>
          <p:spPr>
            <a:xfrm>
              <a:off x="-434176" y="4744005"/>
              <a:ext cx="252000" cy="252000"/>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5" name="Rectangle 24">
              <a:extLst>
                <a:ext uri="{FF2B5EF4-FFF2-40B4-BE49-F238E27FC236}">
                  <a16:creationId xmlns:a16="http://schemas.microsoft.com/office/drawing/2014/main" id="{26C25D7E-A29E-4FA0-B24F-35616181CF66}"/>
                </a:ext>
              </a:extLst>
            </p:cNvPr>
            <p:cNvSpPr/>
            <p:nvPr userDrawn="1"/>
          </p:nvSpPr>
          <p:spPr>
            <a:xfrm>
              <a:off x="-434176" y="5116943"/>
              <a:ext cx="252000" cy="252000"/>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6" name="Rectangle 25">
              <a:extLst>
                <a:ext uri="{FF2B5EF4-FFF2-40B4-BE49-F238E27FC236}">
                  <a16:creationId xmlns:a16="http://schemas.microsoft.com/office/drawing/2014/main" id="{B2EE9168-0676-4520-87CE-0F265C33A96C}"/>
                </a:ext>
              </a:extLst>
            </p:cNvPr>
            <p:cNvSpPr/>
            <p:nvPr userDrawn="1"/>
          </p:nvSpPr>
          <p:spPr>
            <a:xfrm>
              <a:off x="-434176" y="5489881"/>
              <a:ext cx="252000" cy="252000"/>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7" name="Rectangle 26">
              <a:extLst>
                <a:ext uri="{FF2B5EF4-FFF2-40B4-BE49-F238E27FC236}">
                  <a16:creationId xmlns:a16="http://schemas.microsoft.com/office/drawing/2014/main" id="{E73F838D-DDE5-42C3-85E3-3018FEB9B94A}"/>
                </a:ext>
              </a:extLst>
            </p:cNvPr>
            <p:cNvSpPr/>
            <p:nvPr userDrawn="1"/>
          </p:nvSpPr>
          <p:spPr>
            <a:xfrm>
              <a:off x="-434176" y="5862819"/>
              <a:ext cx="252000" cy="252000"/>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8" name="Rectangle 27">
              <a:extLst>
                <a:ext uri="{FF2B5EF4-FFF2-40B4-BE49-F238E27FC236}">
                  <a16:creationId xmlns:a16="http://schemas.microsoft.com/office/drawing/2014/main" id="{F010EE44-DF07-4817-BF21-3F92A9297F3A}"/>
                </a:ext>
              </a:extLst>
            </p:cNvPr>
            <p:cNvSpPr/>
            <p:nvPr userDrawn="1"/>
          </p:nvSpPr>
          <p:spPr>
            <a:xfrm>
              <a:off x="-434176" y="6235757"/>
              <a:ext cx="252000" cy="252000"/>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9" name="Rectangle 28">
              <a:extLst>
                <a:ext uri="{FF2B5EF4-FFF2-40B4-BE49-F238E27FC236}">
                  <a16:creationId xmlns:a16="http://schemas.microsoft.com/office/drawing/2014/main" id="{5FFC7831-8F50-42F2-8471-AC9303E80B10}"/>
                </a:ext>
              </a:extLst>
            </p:cNvPr>
            <p:cNvSpPr/>
            <p:nvPr userDrawn="1"/>
          </p:nvSpPr>
          <p:spPr>
            <a:xfrm>
              <a:off x="-434176" y="6608691"/>
              <a:ext cx="252000" cy="252000"/>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sp>
        <p:nvSpPr>
          <p:cNvPr id="30" name="TextBox 29">
            <a:extLst>
              <a:ext uri="{FF2B5EF4-FFF2-40B4-BE49-F238E27FC236}">
                <a16:creationId xmlns:a16="http://schemas.microsoft.com/office/drawing/2014/main" id="{7155B8E7-1FF6-4DE0-9ADE-6AED6F6E231E}"/>
              </a:ext>
              <a:ext uri="{C183D7F6-B498-43B3-948B-1728B52AA6E4}">
                <adec:decorative xmlns:adec="http://schemas.microsoft.com/office/drawing/2017/decorative" val="1"/>
              </a:ext>
            </a:extLst>
          </p:cNvPr>
          <p:cNvSpPr txBox="1"/>
          <p:nvPr userDrawn="1">
            <p:custDataLst>
              <p:tags r:id="rId41"/>
            </p:custDataLst>
          </p:nvPr>
        </p:nvSpPr>
        <p:spPr>
          <a:xfrm>
            <a:off x="1144215" y="6275658"/>
            <a:ext cx="2127548" cy="123111"/>
          </a:xfrm>
          <a:prstGeom prst="rect">
            <a:avLst/>
          </a:prstGeom>
          <a:noFill/>
        </p:spPr>
        <p:txBody>
          <a:bodyPr wrap="square" lIns="0" tIns="0" rIns="0" bIns="0" rtlCol="0">
            <a:spAutoFit/>
          </a:bodyPr>
          <a:lstStyle/>
          <a:p>
            <a:r>
              <a:rPr lang="he-IL" sz="800" dirty="0">
                <a:solidFill>
                  <a:schemeClr val="accent1"/>
                </a:solidFill>
                <a:latin typeface="Almoni DL AAA" panose="020B0500000000020004" pitchFamily="34" charset="-79"/>
                <a:cs typeface="Almoni DL AAA" panose="020B0500000000020004" pitchFamily="34" charset="-79"/>
              </a:rPr>
              <a:t>סודי-עסקי</a:t>
            </a:r>
            <a:endParaRPr lang="en-US" sz="800" dirty="0">
              <a:solidFill>
                <a:schemeClr val="accent1"/>
              </a:solidFill>
              <a:latin typeface="Almoni DL AAA" panose="020B0500000000020004" pitchFamily="34" charset="-79"/>
              <a:cs typeface="Almoni DL AAA" panose="020B0500000000020004" pitchFamily="34" charset="-79"/>
            </a:endParaRPr>
          </a:p>
        </p:txBody>
      </p:sp>
    </p:spTree>
    <p:extLst>
      <p:ext uri="{BB962C8B-B14F-4D97-AF65-F5344CB8AC3E}">
        <p14:creationId xmlns:p14="http://schemas.microsoft.com/office/powerpoint/2010/main" val="3032509417"/>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 id="2147484176" r:id="rId15"/>
    <p:sldLayoutId id="2147484177" r:id="rId16"/>
    <p:sldLayoutId id="2147484178" r:id="rId17"/>
    <p:sldLayoutId id="2147484179" r:id="rId18"/>
    <p:sldLayoutId id="2147484180" r:id="rId19"/>
    <p:sldLayoutId id="2147484181" r:id="rId20"/>
    <p:sldLayoutId id="2147484182" r:id="rId21"/>
    <p:sldLayoutId id="2147484183" r:id="rId22"/>
    <p:sldLayoutId id="2147484184" r:id="rId23"/>
    <p:sldLayoutId id="2147484185" r:id="rId24"/>
    <p:sldLayoutId id="2147484186" r:id="rId25"/>
    <p:sldLayoutId id="2147484187" r:id="rId26"/>
    <p:sldLayoutId id="2147484188" r:id="rId27"/>
    <p:sldLayoutId id="2147484189" r:id="rId28"/>
    <p:sldLayoutId id="2147484190" r:id="rId29"/>
    <p:sldLayoutId id="2147484191" r:id="rId30"/>
    <p:sldLayoutId id="2147484192" r:id="rId31"/>
    <p:sldLayoutId id="2147484193" r:id="rId32"/>
    <p:sldLayoutId id="2147484194" r:id="rId33"/>
    <p:sldLayoutId id="2147484195" r:id="rId34"/>
    <p:sldLayoutId id="2147484196" r:id="rId35"/>
    <p:sldLayoutId id="2147484197" r:id="rId36"/>
    <p:sldLayoutId id="2147484198" r:id="rId37"/>
    <p:sldLayoutId id="2147484199" r:id="rId38"/>
    <p:sldLayoutId id="2147484200" r:id="rId39"/>
  </p:sldLayoutIdLst>
  <p:txStyles>
    <p:titleStyle>
      <a:lvl1pPr algn="r" defTabSz="914400" rtl="1" eaLnBrk="1" latinLnBrk="0" hangingPunct="1">
        <a:lnSpc>
          <a:spcPct val="70000"/>
        </a:lnSpc>
        <a:spcBef>
          <a:spcPct val="0"/>
        </a:spcBef>
        <a:buNone/>
        <a:defRPr sz="4400" b="1" i="0" kern="1200">
          <a:solidFill>
            <a:schemeClr val="accent2"/>
          </a:solidFill>
          <a:latin typeface="Almoni Tzar ML v5 AAA" panose="00000506000000000000" pitchFamily="50" charset="-79"/>
          <a:ea typeface="+mj-ea"/>
          <a:cs typeface="Almoni Tzar ML v5 AAA" panose="00000506000000000000" pitchFamily="50" charset="-79"/>
        </a:defRPr>
      </a:lvl1pPr>
    </p:titleStyle>
    <p:bodyStyle>
      <a:lvl1pPr marL="0" indent="0" algn="r" defTabSz="914400" rtl="1" eaLnBrk="1" latinLnBrk="0" hangingPunct="1">
        <a:lnSpc>
          <a:spcPct val="100000"/>
        </a:lnSpc>
        <a:spcBef>
          <a:spcPts val="0"/>
        </a:spcBef>
        <a:spcAft>
          <a:spcPts val="600"/>
        </a:spcAft>
        <a:buFontTx/>
        <a:buNone/>
        <a:defRPr sz="1600" b="1" kern="1200">
          <a:solidFill>
            <a:schemeClr val="accent2"/>
          </a:solidFill>
          <a:latin typeface="Almoni DL AAA" panose="020B0500000000020004" pitchFamily="34" charset="-79"/>
          <a:ea typeface="+mn-ea"/>
          <a:cs typeface="Almoni DL AAA" panose="020B0500000000020004" pitchFamily="34" charset="-79"/>
        </a:defRPr>
      </a:lvl1pPr>
      <a:lvl2pPr marL="0" indent="0" algn="r" defTabSz="914400" rtl="1" eaLnBrk="1" latinLnBrk="0" hangingPunct="1">
        <a:lnSpc>
          <a:spcPct val="100000"/>
        </a:lnSpc>
        <a:spcBef>
          <a:spcPts val="0"/>
        </a:spcBef>
        <a:spcAft>
          <a:spcPts val="600"/>
        </a:spcAft>
        <a:buFontTx/>
        <a:buNone/>
        <a:defRPr sz="1600" kern="1200">
          <a:solidFill>
            <a:schemeClr val="accent2"/>
          </a:solidFill>
          <a:latin typeface="Almoni DL AAA" panose="020B0500000000020004" pitchFamily="34" charset="-79"/>
          <a:ea typeface="+mn-ea"/>
          <a:cs typeface="Almoni DL AAA" panose="020B0500000000020004" pitchFamily="34" charset="-79"/>
        </a:defRPr>
      </a:lvl2pPr>
      <a:lvl3pPr marL="180975"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Almoni DL AAA" panose="020B0500000000020004" pitchFamily="34" charset="-79"/>
          <a:ea typeface="+mn-ea"/>
          <a:cs typeface="Almoni DL AAA" panose="020B0500000000020004" pitchFamily="34" charset="-79"/>
        </a:defRPr>
      </a:lvl3pPr>
      <a:lvl4pPr marL="361950"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Almoni DL AAA" panose="020B0500000000020004" pitchFamily="34" charset="-79"/>
          <a:ea typeface="+mn-ea"/>
          <a:cs typeface="Almoni DL AAA" panose="020B0500000000020004" pitchFamily="34" charset="-79"/>
        </a:defRPr>
      </a:lvl4pPr>
      <a:lvl5pPr marL="542925"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Almoni DL AAA" panose="020B0500000000020004" pitchFamily="34" charset="-79"/>
          <a:ea typeface="+mn-ea"/>
          <a:cs typeface="Almoni DL AAA" panose="020B0500000000020004" pitchFamily="34" charset="-79"/>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he-IL" dirty="0"/>
              <a:t>הקליקו כאן לעריכת תיבת הטקסט</a:t>
            </a:r>
            <a:endParaRPr lang="en-GB" dirty="0"/>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he-IL" dirty="0"/>
              <a:t>הקליקו כאן לעריכת תיבת הטקסט</a:t>
            </a:r>
            <a:endParaRPr lang="en-US" dirty="0"/>
          </a:p>
          <a:p>
            <a:pPr lvl="1"/>
            <a:r>
              <a:rPr lang="he-IL" dirty="0"/>
              <a:t>מלל נוסף</a:t>
            </a:r>
            <a:endParaRPr lang="en-US" dirty="0"/>
          </a:p>
          <a:p>
            <a:pPr lvl="2"/>
            <a:r>
              <a:rPr lang="he-IL" dirty="0"/>
              <a:t>מלל נוסף</a:t>
            </a:r>
            <a:endParaRPr lang="en-US" dirty="0"/>
          </a:p>
          <a:p>
            <a:pPr lvl="3"/>
            <a:r>
              <a:rPr lang="he-IL" dirty="0"/>
              <a:t>מלל נוסף</a:t>
            </a:r>
            <a:endParaRPr lang="en-US" dirty="0"/>
          </a:p>
          <a:p>
            <a:pPr lvl="4"/>
            <a:r>
              <a:rPr lang="he-IL" dirty="0"/>
              <a:t>מלל נוסף</a:t>
            </a:r>
            <a:endParaRPr lang="en-US" dirty="0"/>
          </a:p>
        </p:txBody>
      </p:sp>
      <p:sp>
        <p:nvSpPr>
          <p:cNvPr id="8" name="TextBox 7">
            <a:extLst>
              <a:ext uri="{C183D7F6-B498-43B3-948B-1728B52AA6E4}">
                <adec:decorative xmlns:adec="http://schemas.microsoft.com/office/drawing/2017/decorative" val="1"/>
              </a:ext>
            </a:extLst>
          </p:cNvPr>
          <p:cNvSpPr txBox="1"/>
          <p:nvPr userDrawn="1"/>
        </p:nvSpPr>
        <p:spPr>
          <a:xfrm>
            <a:off x="5765801" y="6266997"/>
            <a:ext cx="4698724" cy="184666"/>
          </a:xfrm>
          <a:prstGeom prst="rect">
            <a:avLst/>
          </a:prstGeom>
          <a:noFill/>
        </p:spPr>
        <p:txBody>
          <a:bodyPr wrap="square" lIns="0" tIns="0" rIns="0" bIns="0" rtlCol="0">
            <a:spAutoFit/>
          </a:bodyPr>
          <a:lstStyle/>
          <a:p>
            <a:pPr algn="r" rtl="1"/>
            <a:r>
              <a:rPr lang="he-IL" sz="600" i="0" dirty="0">
                <a:solidFill>
                  <a:schemeClr val="bg1">
                    <a:lumMod val="65000"/>
                  </a:schemeClr>
                </a:solidFill>
                <a:latin typeface="Almoni DL AAA" panose="020B0500000000020004" pitchFamily="34" charset="-79"/>
                <a:cs typeface="Almoni DL AAA" panose="020B0500000000020004" pitchFamily="34" charset="-79"/>
              </a:rPr>
              <a:t>© 2023 </a:t>
            </a:r>
            <a:r>
              <a:rPr lang="en-US" sz="600" i="0" dirty="0">
                <a:solidFill>
                  <a:schemeClr val="bg1">
                    <a:lumMod val="65000"/>
                  </a:schemeClr>
                </a:solidFill>
                <a:latin typeface="Almoni DL AAA" panose="020B0500000000020004" pitchFamily="34" charset="-79"/>
                <a:cs typeface="Almoni DL AAA" panose="020B0500000000020004" pitchFamily="34" charset="-79"/>
              </a:rPr>
              <a:t>KPMG</a:t>
            </a:r>
            <a:r>
              <a:rPr lang="he-IL" sz="600" i="0" dirty="0">
                <a:solidFill>
                  <a:schemeClr val="bg1">
                    <a:lumMod val="65000"/>
                  </a:schemeClr>
                </a:solidFill>
                <a:latin typeface="Almoni DL AAA" panose="020B0500000000020004" pitchFamily="34" charset="-79"/>
                <a:cs typeface="Almoni DL AAA" panose="020B0500000000020004" pitchFamily="34" charset="-79"/>
              </a:rPr>
              <a:t> סומך </a:t>
            </a:r>
            <a:r>
              <a:rPr lang="he-IL" sz="600" i="0" dirty="0" err="1">
                <a:solidFill>
                  <a:schemeClr val="bg1">
                    <a:lumMod val="65000"/>
                  </a:schemeClr>
                </a:solidFill>
                <a:latin typeface="Almoni DL AAA" panose="020B0500000000020004" pitchFamily="34" charset="-79"/>
                <a:cs typeface="Almoni DL AAA" panose="020B0500000000020004" pitchFamily="34" charset="-79"/>
              </a:rPr>
              <a:t>חייקין</a:t>
            </a:r>
            <a:r>
              <a:rPr lang="he-IL" sz="600" i="0" dirty="0">
                <a:solidFill>
                  <a:schemeClr val="bg1">
                    <a:lumMod val="65000"/>
                  </a:schemeClr>
                </a:solidFill>
                <a:latin typeface="Almoni DL AAA" panose="020B0500000000020004" pitchFamily="34" charset="-79"/>
                <a:cs typeface="Almoni DL AAA" panose="020B0500000000020004" pitchFamily="34" charset="-79"/>
              </a:rPr>
              <a:t>, שותפות רשומה בישראל ופירמה חברה בארגון הגלובלי של </a:t>
            </a:r>
            <a:r>
              <a:rPr lang="en-US" sz="600" i="0" dirty="0">
                <a:solidFill>
                  <a:schemeClr val="bg1">
                    <a:lumMod val="65000"/>
                  </a:schemeClr>
                </a:solidFill>
                <a:latin typeface="Almoni DL AAA" panose="020B0500000000020004" pitchFamily="34" charset="-79"/>
                <a:cs typeface="Almoni DL AAA" panose="020B0500000000020004" pitchFamily="34" charset="-79"/>
              </a:rPr>
              <a:t>KPMG</a:t>
            </a:r>
            <a:r>
              <a:rPr lang="he-IL" sz="600" i="0" dirty="0">
                <a:solidFill>
                  <a:schemeClr val="bg1">
                    <a:lumMod val="65000"/>
                  </a:schemeClr>
                </a:solidFill>
                <a:latin typeface="Almoni DL AAA" panose="020B0500000000020004" pitchFamily="34" charset="-79"/>
                <a:cs typeface="Almoni DL AAA" panose="020B0500000000020004" pitchFamily="34" charset="-79"/>
              </a:rPr>
              <a:t> המורכב מפירמות חברות עצמאיות המסונפות ל-</a:t>
            </a:r>
            <a:r>
              <a:rPr lang="en-US" sz="600" i="0" dirty="0">
                <a:solidFill>
                  <a:schemeClr val="bg1">
                    <a:lumMod val="65000"/>
                  </a:schemeClr>
                </a:solidFill>
                <a:latin typeface="Almoni DL AAA" panose="020B0500000000020004" pitchFamily="34" charset="-79"/>
                <a:cs typeface="Almoni DL AAA" panose="020B0500000000020004" pitchFamily="34" charset="-79"/>
              </a:rPr>
              <a:t>KPMG International Limited</a:t>
            </a:r>
            <a:r>
              <a:rPr lang="he-IL" sz="600" i="0" dirty="0">
                <a:solidFill>
                  <a:schemeClr val="bg1">
                    <a:lumMod val="65000"/>
                  </a:schemeClr>
                </a:solidFill>
                <a:latin typeface="Almoni DL AAA" panose="020B0500000000020004" pitchFamily="34" charset="-79"/>
                <a:cs typeface="Almoni DL AAA" panose="020B0500000000020004" pitchFamily="34" charset="-79"/>
              </a:rPr>
              <a:t>, חברה אנגלית פרטית מוגבלת באחריות. כל הזכויות שמורות.</a:t>
            </a:r>
            <a:endParaRPr lang="en-US" sz="600" i="0" dirty="0">
              <a:solidFill>
                <a:schemeClr val="bg1">
                  <a:lumMod val="65000"/>
                </a:schemeClr>
              </a:solidFill>
              <a:latin typeface="Almoni DL AAA" panose="020B0500000000020004" pitchFamily="34" charset="-79"/>
              <a:cs typeface="Almoni DL AAA" panose="020B0500000000020004" pitchFamily="34" charset="-79"/>
            </a:endParaRPr>
          </a:p>
        </p:txBody>
      </p:sp>
      <p:sp>
        <p:nvSpPr>
          <p:cNvPr id="4" name="Graphic 8">
            <a:extLst>
              <a:ext uri="{FF2B5EF4-FFF2-40B4-BE49-F238E27FC236}">
                <a16:creationId xmlns:a16="http://schemas.microsoft.com/office/drawing/2014/main" id="{9AC77B96-D96C-4FA2-858B-DEE0A3A7B7B6}"/>
              </a:ext>
            </a:extLst>
          </p:cNvPr>
          <p:cNvSpPr/>
          <p:nvPr/>
        </p:nvSpPr>
        <p:spPr>
          <a:xfrm>
            <a:off x="10711213"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9" name="Shape 8">
            <a:extLst>
              <a:ext uri="{FF2B5EF4-FFF2-40B4-BE49-F238E27FC236}">
                <a16:creationId xmlns:a16="http://schemas.microsoft.com/office/drawing/2014/main" id="{1F13E295-A78F-CCF9-E8BC-2957AFB07CD0}"/>
              </a:ext>
            </a:extLst>
          </p:cNvPr>
          <p:cNvSpPr txBox="1">
            <a:spLocks/>
          </p:cNvSpPr>
          <p:nvPr userDrawn="1"/>
        </p:nvSpPr>
        <p:spPr>
          <a:xfrm>
            <a:off x="655041" y="6333672"/>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800" smtClean="0">
                <a:solidFill>
                  <a:schemeClr val="accent4"/>
                </a:solidFill>
                <a:latin typeface="Almoni Tzar ML v5 AAA" panose="00000506000000000000" pitchFamily="50" charset="-79"/>
                <a:ea typeface="Arial"/>
                <a:cs typeface="Almoni Tzar ML v5 AAA" panose="00000506000000000000" pitchFamily="50" charset="-79"/>
              </a:rPr>
              <a:pPr algn="r"/>
              <a:t>‹#›</a:t>
            </a:fld>
            <a:endParaRPr lang="en-GB" sz="1800" dirty="0">
              <a:solidFill>
                <a:schemeClr val="accent4"/>
              </a:solidFill>
              <a:latin typeface="Almoni Tzar ML v5 AAA" panose="00000506000000000000" pitchFamily="50" charset="-79"/>
              <a:ea typeface="Arial"/>
              <a:cs typeface="Almoni Tzar ML v5 AAA" panose="00000506000000000000" pitchFamily="50" charset="-79"/>
            </a:endParaRPr>
          </a:p>
        </p:txBody>
      </p:sp>
      <p:cxnSp>
        <p:nvCxnSpPr>
          <p:cNvPr id="11" name="Straight Connector 10">
            <a:extLst>
              <a:ext uri="{FF2B5EF4-FFF2-40B4-BE49-F238E27FC236}">
                <a16:creationId xmlns:a16="http://schemas.microsoft.com/office/drawing/2014/main" id="{E680C321-F3FE-044E-AA82-F45D9D9B39D0}"/>
              </a:ext>
            </a:extLst>
          </p:cNvPr>
          <p:cNvCxnSpPr/>
          <p:nvPr userDrawn="1"/>
        </p:nvCxnSpPr>
        <p:spPr>
          <a:xfrm>
            <a:off x="99631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255097"/>
      </p:ext>
    </p:extLst>
  </p:cSld>
  <p:clrMap bg1="lt1" tx1="dk1" bg2="lt2" tx2="dk2" accent1="accent1" accent2="accent2" accent3="accent3" accent4="accent4" accent5="accent5" accent6="accent6" hlink="hlink" folHlink="folHlink"/>
  <p:sldLayoutIdLst>
    <p:sldLayoutId id="2147484202"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 id="2147484219" r:id="rId14"/>
    <p:sldLayoutId id="2147484220" r:id="rId15"/>
    <p:sldLayoutId id="2147484221" r:id="rId16"/>
    <p:sldLayoutId id="2147484222" r:id="rId17"/>
    <p:sldLayoutId id="2147484223" r:id="rId18"/>
    <p:sldLayoutId id="2147484224" r:id="rId19"/>
    <p:sldLayoutId id="2147484225" r:id="rId20"/>
    <p:sldLayoutId id="2147484226" r:id="rId21"/>
    <p:sldLayoutId id="2147484227" r:id="rId22"/>
    <p:sldLayoutId id="2147484228" r:id="rId23"/>
    <p:sldLayoutId id="2147484229" r:id="rId24"/>
    <p:sldLayoutId id="2147484230" r:id="rId25"/>
    <p:sldLayoutId id="2147484231" r:id="rId26"/>
    <p:sldLayoutId id="2147484232" r:id="rId27"/>
    <p:sldLayoutId id="2147484233" r:id="rId28"/>
    <p:sldLayoutId id="2147484234" r:id="rId29"/>
    <p:sldLayoutId id="2147484235" r:id="rId30"/>
    <p:sldLayoutId id="2147484236" r:id="rId31"/>
    <p:sldLayoutId id="2147484237" r:id="rId32"/>
    <p:sldLayoutId id="2147484238" r:id="rId33"/>
    <p:sldLayoutId id="2147484239" r:id="rId34"/>
    <p:sldLayoutId id="2147484240" r:id="rId35"/>
  </p:sldLayoutIdLst>
  <p:txStyles>
    <p:titleStyle>
      <a:lvl1pPr algn="r" defTabSz="914400" rtl="1" eaLnBrk="1" latinLnBrk="0" hangingPunct="1">
        <a:lnSpc>
          <a:spcPct val="70000"/>
        </a:lnSpc>
        <a:spcBef>
          <a:spcPct val="0"/>
        </a:spcBef>
        <a:buNone/>
        <a:defRPr sz="4400" b="1" i="0" kern="1200">
          <a:solidFill>
            <a:schemeClr val="accent2"/>
          </a:solidFill>
          <a:latin typeface="Almoni Tzar ML v5 AAA" panose="00000506000000000000" pitchFamily="50" charset="-79"/>
          <a:ea typeface="+mj-ea"/>
          <a:cs typeface="Almoni Tzar ML v5 AAA" panose="00000506000000000000" pitchFamily="50" charset="-79"/>
        </a:defRPr>
      </a:lvl1pPr>
    </p:titleStyle>
    <p:bodyStyle>
      <a:lvl1pPr marL="0" indent="0" algn="r" defTabSz="914400" rtl="1" eaLnBrk="1" latinLnBrk="0" hangingPunct="1">
        <a:lnSpc>
          <a:spcPct val="100000"/>
        </a:lnSpc>
        <a:spcBef>
          <a:spcPts val="0"/>
        </a:spcBef>
        <a:spcAft>
          <a:spcPts val="600"/>
        </a:spcAft>
        <a:buFontTx/>
        <a:buNone/>
        <a:defRPr sz="1600" b="1" kern="1200">
          <a:solidFill>
            <a:schemeClr val="accent2"/>
          </a:solidFill>
          <a:latin typeface="Almoni DL AAA" panose="020B0500000000020004" pitchFamily="34" charset="-79"/>
          <a:ea typeface="+mn-ea"/>
          <a:cs typeface="Almoni DL AAA" panose="020B0500000000020004" pitchFamily="34" charset="-79"/>
        </a:defRPr>
      </a:lvl1pPr>
      <a:lvl2pPr marL="0" indent="0" algn="r" defTabSz="914400" rtl="1" eaLnBrk="1" latinLnBrk="0" hangingPunct="1">
        <a:lnSpc>
          <a:spcPct val="100000"/>
        </a:lnSpc>
        <a:spcBef>
          <a:spcPts val="0"/>
        </a:spcBef>
        <a:spcAft>
          <a:spcPts val="600"/>
        </a:spcAft>
        <a:buFontTx/>
        <a:buNone/>
        <a:defRPr sz="1600" kern="1200">
          <a:solidFill>
            <a:schemeClr val="accent2"/>
          </a:solidFill>
          <a:latin typeface="Almoni DL AAA" panose="020B0500000000020004" pitchFamily="34" charset="-79"/>
          <a:ea typeface="+mn-ea"/>
          <a:cs typeface="Almoni DL AAA" panose="020B0500000000020004" pitchFamily="34" charset="-79"/>
        </a:defRPr>
      </a:lvl2pPr>
      <a:lvl3pPr marL="180975"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Almoni DL AAA" panose="020B0500000000020004" pitchFamily="34" charset="-79"/>
          <a:ea typeface="+mn-ea"/>
          <a:cs typeface="Almoni DL AAA" panose="020B0500000000020004" pitchFamily="34" charset="-79"/>
        </a:defRPr>
      </a:lvl3pPr>
      <a:lvl4pPr marL="361950"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Almoni DL AAA" panose="020B0500000000020004" pitchFamily="34" charset="-79"/>
          <a:ea typeface="+mn-ea"/>
          <a:cs typeface="Almoni DL AAA" panose="020B0500000000020004" pitchFamily="34" charset="-79"/>
        </a:defRPr>
      </a:lvl4pPr>
      <a:lvl5pPr marL="542925" indent="-180975" algn="r" defTabSz="914400" rtl="1"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Almoni DL AAA" panose="020B0500000000020004" pitchFamily="34" charset="-79"/>
          <a:ea typeface="+mn-ea"/>
          <a:cs typeface="Almoni DL AAA" panose="020B0500000000020004" pitchFamily="34" charset="-79"/>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hyperlink" Target="mailto:MichaelZackay@kpmg.com"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14.xml.rels><?xml version="1.0" encoding="UTF-8" standalone="yes"?>
<Relationships xmlns="http://schemas.openxmlformats.org/package/2006/relationships"><Relationship Id="rId13" Type="http://schemas.openxmlformats.org/officeDocument/2006/relationships/image" Target="../media/image74.jpeg"/><Relationship Id="rId18" Type="http://schemas.openxmlformats.org/officeDocument/2006/relationships/image" Target="../media/image79.png"/><Relationship Id="rId26" Type="http://schemas.openxmlformats.org/officeDocument/2006/relationships/image" Target="../media/image86.png"/><Relationship Id="rId3" Type="http://schemas.openxmlformats.org/officeDocument/2006/relationships/image" Target="../media/image64.png"/><Relationship Id="rId21" Type="http://schemas.openxmlformats.org/officeDocument/2006/relationships/image" Target="../media/image81.jpeg"/><Relationship Id="rId34" Type="http://schemas.openxmlformats.org/officeDocument/2006/relationships/image" Target="../media/image94.png"/><Relationship Id="rId7" Type="http://schemas.openxmlformats.org/officeDocument/2006/relationships/image" Target="../media/image68.jpeg"/><Relationship Id="rId12" Type="http://schemas.openxmlformats.org/officeDocument/2006/relationships/image" Target="../media/image73.jpeg"/><Relationship Id="rId17" Type="http://schemas.openxmlformats.org/officeDocument/2006/relationships/image" Target="../media/image78.png"/><Relationship Id="rId25" Type="http://schemas.openxmlformats.org/officeDocument/2006/relationships/image" Target="../media/image85.jpeg"/><Relationship Id="rId33" Type="http://schemas.openxmlformats.org/officeDocument/2006/relationships/image" Target="../media/image93.png"/><Relationship Id="rId2" Type="http://schemas.openxmlformats.org/officeDocument/2006/relationships/image" Target="../media/image63.png"/><Relationship Id="rId16" Type="http://schemas.openxmlformats.org/officeDocument/2006/relationships/image" Target="../media/image77.png"/><Relationship Id="rId20" Type="http://schemas.microsoft.com/office/2007/relationships/hdphoto" Target="../media/hdphoto3.wdp"/><Relationship Id="rId29" Type="http://schemas.openxmlformats.org/officeDocument/2006/relationships/image" Target="../media/image89.png"/><Relationship Id="rId1" Type="http://schemas.openxmlformats.org/officeDocument/2006/relationships/slideLayout" Target="../slideLayouts/slideLayout14.xml"/><Relationship Id="rId6" Type="http://schemas.openxmlformats.org/officeDocument/2006/relationships/image" Target="../media/image67.jpeg"/><Relationship Id="rId11" Type="http://schemas.openxmlformats.org/officeDocument/2006/relationships/image" Target="../media/image72.png"/><Relationship Id="rId24" Type="http://schemas.openxmlformats.org/officeDocument/2006/relationships/image" Target="../media/image84.jpeg"/><Relationship Id="rId32" Type="http://schemas.openxmlformats.org/officeDocument/2006/relationships/image" Target="../media/image92.gif"/><Relationship Id="rId5" Type="http://schemas.openxmlformats.org/officeDocument/2006/relationships/image" Target="../media/image66.jpeg"/><Relationship Id="rId15" Type="http://schemas.openxmlformats.org/officeDocument/2006/relationships/image" Target="../media/image76.jpeg"/><Relationship Id="rId23" Type="http://schemas.openxmlformats.org/officeDocument/2006/relationships/image" Target="../media/image83.png"/><Relationship Id="rId28" Type="http://schemas.openxmlformats.org/officeDocument/2006/relationships/image" Target="../media/image88.jpeg"/><Relationship Id="rId36" Type="http://schemas.openxmlformats.org/officeDocument/2006/relationships/image" Target="../media/image96.png"/><Relationship Id="rId10" Type="http://schemas.openxmlformats.org/officeDocument/2006/relationships/image" Target="../media/image71.png"/><Relationship Id="rId19" Type="http://schemas.openxmlformats.org/officeDocument/2006/relationships/image" Target="../media/image80.png"/><Relationship Id="rId31" Type="http://schemas.openxmlformats.org/officeDocument/2006/relationships/image" Target="../media/image9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png"/><Relationship Id="rId35" Type="http://schemas.openxmlformats.org/officeDocument/2006/relationships/image" Target="../media/image95.jpeg"/><Relationship Id="rId8"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mailto:MichaelZackay@kpmg.com"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9610BDB-E6B7-187E-5F81-F1BA6D22580F}"/>
              </a:ext>
            </a:extLst>
          </p:cNvPr>
          <p:cNvGrpSpPr/>
          <p:nvPr/>
        </p:nvGrpSpPr>
        <p:grpSpPr>
          <a:xfrm flipH="1">
            <a:off x="0" y="0"/>
            <a:ext cx="12297508" cy="6858000"/>
            <a:chOff x="-1" y="0"/>
            <a:chExt cx="12192001" cy="6858000"/>
          </a:xfrm>
        </p:grpSpPr>
        <p:pic>
          <p:nvPicPr>
            <p:cNvPr id="8" name="Picture 7">
              <a:extLst>
                <a:ext uri="{FF2B5EF4-FFF2-40B4-BE49-F238E27FC236}">
                  <a16:creationId xmlns:a16="http://schemas.microsoft.com/office/drawing/2014/main" id="{8284B56F-F3A3-255C-8CB0-5F76C083576C}"/>
                </a:ext>
              </a:extLst>
            </p:cNvPr>
            <p:cNvPicPr>
              <a:picLocks noChangeAspect="1"/>
            </p:cNvPicPr>
            <p:nvPr/>
          </p:nvPicPr>
          <p:blipFill rotWithShape="1">
            <a:blip r:embed="rId3">
              <a:extLst>
                <a:ext uri="{28A0092B-C50C-407E-A947-70E740481C1C}">
                  <a14:useLocalDpi xmlns:a14="http://schemas.microsoft.com/office/drawing/2010/main" val="0"/>
                </a:ext>
              </a:extLst>
            </a:blip>
            <a:srcRect r="2781" b="2439"/>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749AD54-9B3D-1F83-62C0-602EDACA7482}"/>
                </a:ext>
              </a:extLst>
            </p:cNvPr>
            <p:cNvSpPr/>
            <p:nvPr/>
          </p:nvSpPr>
          <p:spPr>
            <a:xfrm>
              <a:off x="-1" y="0"/>
              <a:ext cx="8698231" cy="6858000"/>
            </a:xfrm>
            <a:prstGeom prst="rect">
              <a:avLst/>
            </a:pr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grpSp>
      <p:pic>
        <p:nvPicPr>
          <p:cNvPr id="11" name="Graphic 10">
            <a:extLst>
              <a:ext uri="{FF2B5EF4-FFF2-40B4-BE49-F238E27FC236}">
                <a16:creationId xmlns:a16="http://schemas.microsoft.com/office/drawing/2014/main" id="{BB53A005-8072-4385-170B-1ED409DECE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5413" y="464195"/>
            <a:ext cx="914400" cy="368346"/>
          </a:xfrm>
          <a:prstGeom prst="rect">
            <a:avLst/>
          </a:prstGeom>
        </p:spPr>
      </p:pic>
      <p:sp>
        <p:nvSpPr>
          <p:cNvPr id="18" name="Rectangle 17">
            <a:extLst>
              <a:ext uri="{FF2B5EF4-FFF2-40B4-BE49-F238E27FC236}">
                <a16:creationId xmlns:a16="http://schemas.microsoft.com/office/drawing/2014/main" id="{7125DE3C-6EA0-04CF-32DE-77DE9069A986}"/>
              </a:ext>
            </a:extLst>
          </p:cNvPr>
          <p:cNvSpPr/>
          <p:nvPr/>
        </p:nvSpPr>
        <p:spPr>
          <a:xfrm>
            <a:off x="6096000" y="1389645"/>
            <a:ext cx="5143866" cy="1598771"/>
          </a:xfrm>
          <a:prstGeom prst="rect">
            <a:avLst/>
          </a:prstGeom>
        </p:spPr>
        <p:txBody>
          <a:bodyPr wrap="square" lIns="0" rIns="0">
            <a:noAutofit/>
          </a:bodyPr>
          <a:lstStyle/>
          <a:p>
            <a:pPr algn="r" rtl="1">
              <a:lnSpc>
                <a:spcPct val="70000"/>
              </a:lnSpc>
            </a:pPr>
            <a:r>
              <a:rPr lang="he-IL" sz="8000" b="1" dirty="0">
                <a:solidFill>
                  <a:schemeClr val="bg1"/>
                </a:solidFill>
                <a:effectLst>
                  <a:outerShdw blurRad="38100" dist="38100" dir="2700000" algn="tl">
                    <a:srgbClr val="000000">
                      <a:alpha val="43137"/>
                    </a:srgbClr>
                  </a:outerShdw>
                </a:effectLst>
                <a:latin typeface="+mj-lt"/>
                <a:cs typeface="Almoni Tzar ML v5 AAA" panose="00000506000000000000" pitchFamily="50" charset="-79"/>
              </a:rPr>
              <a:t>ניהול תזרים בעתות משבר – מלכ"רים</a:t>
            </a:r>
          </a:p>
        </p:txBody>
      </p:sp>
      <p:sp>
        <p:nvSpPr>
          <p:cNvPr id="20" name="TextBox 19">
            <a:extLst>
              <a:ext uri="{FF2B5EF4-FFF2-40B4-BE49-F238E27FC236}">
                <a16:creationId xmlns:a16="http://schemas.microsoft.com/office/drawing/2014/main" id="{406BFFE3-20FA-340D-E12E-D91189FE3738}"/>
              </a:ext>
            </a:extLst>
          </p:cNvPr>
          <p:cNvSpPr txBox="1"/>
          <p:nvPr/>
        </p:nvSpPr>
        <p:spPr>
          <a:xfrm>
            <a:off x="7156019" y="5802068"/>
            <a:ext cx="4134970" cy="369332"/>
          </a:xfrm>
          <a:prstGeom prst="rect">
            <a:avLst/>
          </a:prstGeom>
          <a:noFill/>
        </p:spPr>
        <p:txBody>
          <a:bodyPr wrap="square">
            <a:spAutoFit/>
          </a:bodyPr>
          <a:lstStyle/>
          <a:p>
            <a:pPr algn="r" defTabSz="914395" rtl="1">
              <a:spcBef>
                <a:spcPct val="0"/>
              </a:spcBef>
              <a:defRPr/>
            </a:pPr>
            <a:r>
              <a:rPr lang="he-IL" sz="1800" dirty="0">
                <a:solidFill>
                  <a:schemeClr val="bg1"/>
                </a:solidFill>
                <a:latin typeface="Almoni DL AAA" panose="020B0500000000020004" pitchFamily="34" charset="-79"/>
                <a:cs typeface="Almoni DL AAA" panose="020B0500000000020004" pitchFamily="34" charset="-79"/>
              </a:rPr>
              <a:t>דצמבר 2023</a:t>
            </a:r>
          </a:p>
        </p:txBody>
      </p:sp>
      <p:sp>
        <p:nvSpPr>
          <p:cNvPr id="21" name="TextBox 20">
            <a:extLst>
              <a:ext uri="{FF2B5EF4-FFF2-40B4-BE49-F238E27FC236}">
                <a16:creationId xmlns:a16="http://schemas.microsoft.com/office/drawing/2014/main" id="{72E16F57-7030-35D5-1BFF-3FB70809A6CC}"/>
              </a:ext>
            </a:extLst>
          </p:cNvPr>
          <p:cNvSpPr txBox="1"/>
          <p:nvPr/>
        </p:nvSpPr>
        <p:spPr>
          <a:xfrm>
            <a:off x="7156019" y="5132111"/>
            <a:ext cx="4134970" cy="369332"/>
          </a:xfrm>
          <a:prstGeom prst="rect">
            <a:avLst/>
          </a:prstGeom>
          <a:noFill/>
        </p:spPr>
        <p:txBody>
          <a:bodyPr wrap="square">
            <a:spAutoFit/>
          </a:bodyPr>
          <a:lstStyle/>
          <a:p>
            <a:pPr algn="r" defTabSz="914395" rtl="1">
              <a:spcBef>
                <a:spcPct val="0"/>
              </a:spcBef>
              <a:defRPr/>
            </a:pPr>
            <a:r>
              <a:rPr lang="en-US" sz="1800" dirty="0">
                <a:solidFill>
                  <a:schemeClr val="bg1"/>
                </a:solidFill>
                <a:latin typeface="Almoni DL AAA" panose="020B0500000000020004" pitchFamily="34" charset="-79"/>
                <a:cs typeface="Almoni DL AAA" panose="020B0500000000020004" pitchFamily="34" charset="-79"/>
              </a:rPr>
              <a:t>KPMG</a:t>
            </a:r>
            <a:r>
              <a:rPr lang="he-IL" sz="1800" dirty="0">
                <a:solidFill>
                  <a:schemeClr val="bg1"/>
                </a:solidFill>
                <a:latin typeface="Almoni DL AAA" panose="020B0500000000020004" pitchFamily="34" charset="-79"/>
                <a:cs typeface="Almoni DL AAA" panose="020B0500000000020004" pitchFamily="34" charset="-79"/>
              </a:rPr>
              <a:t> סומך </a:t>
            </a:r>
            <a:r>
              <a:rPr lang="he-IL" sz="1800" dirty="0" err="1">
                <a:solidFill>
                  <a:schemeClr val="bg1"/>
                </a:solidFill>
                <a:latin typeface="Almoni DL AAA" panose="020B0500000000020004" pitchFamily="34" charset="-79"/>
                <a:cs typeface="Almoni DL AAA" panose="020B0500000000020004" pitchFamily="34" charset="-79"/>
              </a:rPr>
              <a:t>חייקין</a:t>
            </a:r>
            <a:endParaRPr lang="he-IL" sz="1800" dirty="0">
              <a:solidFill>
                <a:schemeClr val="bg1"/>
              </a:solidFill>
              <a:latin typeface="Almoni DL AAA" panose="020B0500000000020004" pitchFamily="34" charset="-79"/>
              <a:cs typeface="Almoni DL AAA" panose="020B0500000000020004" pitchFamily="34" charset="-79"/>
            </a:endParaRPr>
          </a:p>
        </p:txBody>
      </p:sp>
      <p:cxnSp>
        <p:nvCxnSpPr>
          <p:cNvPr id="23" name="Straight Connector 22">
            <a:extLst>
              <a:ext uri="{FF2B5EF4-FFF2-40B4-BE49-F238E27FC236}">
                <a16:creationId xmlns:a16="http://schemas.microsoft.com/office/drawing/2014/main" id="{71AC6B1B-87DC-B34F-89FD-28A61ED3D9F0}"/>
              </a:ext>
            </a:extLst>
          </p:cNvPr>
          <p:cNvCxnSpPr/>
          <p:nvPr/>
        </p:nvCxnSpPr>
        <p:spPr>
          <a:xfrm flipH="1">
            <a:off x="10629170" y="5682999"/>
            <a:ext cx="5605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B963537-D0F7-A6C6-0696-EF4DB4CE48D0}"/>
              </a:ext>
            </a:extLst>
          </p:cNvPr>
          <p:cNvSpPr txBox="1"/>
          <p:nvPr/>
        </p:nvSpPr>
        <p:spPr>
          <a:xfrm>
            <a:off x="5092381" y="3938114"/>
            <a:ext cx="6184556" cy="707886"/>
          </a:xfrm>
          <a:prstGeom prst="rect">
            <a:avLst/>
          </a:prstGeom>
          <a:noFill/>
        </p:spPr>
        <p:txBody>
          <a:bodyPr wrap="square">
            <a:spAutoFit/>
          </a:bodyPr>
          <a:lstStyle/>
          <a:p>
            <a:pPr algn="r" defTabSz="0" rtl="1">
              <a:tabLst>
                <a:tab pos="0" algn="l"/>
              </a:tabLst>
              <a:defRPr/>
            </a:pPr>
            <a:r>
              <a:rPr lang="he-IL" sz="4000" dirty="0">
                <a:solidFill>
                  <a:schemeClr val="bg1"/>
                </a:solidFill>
                <a:latin typeface="Almoni Tzar ML v5 AAA" panose="00000506000000000000" pitchFamily="50" charset="-79"/>
                <a:cs typeface="Almoni Tzar ML v5 AAA" panose="00000506000000000000" pitchFamily="50" charset="-79"/>
              </a:rPr>
              <a:t>מערך הייעוץ העסקי</a:t>
            </a:r>
            <a:endParaRPr lang="he-IL" sz="4800" b="1" dirty="0">
              <a:solidFill>
                <a:schemeClr val="bg1"/>
              </a:solidFill>
              <a:latin typeface="Almoni Tzar ML v5 AAA" panose="00000506000000000000" pitchFamily="50" charset="-79"/>
              <a:cs typeface="Almoni Tzar ML v5 AAA" panose="00000506000000000000" pitchFamily="50" charset="-79"/>
            </a:endParaRPr>
          </a:p>
        </p:txBody>
      </p:sp>
    </p:spTree>
    <p:extLst>
      <p:ext uri="{BB962C8B-B14F-4D97-AF65-F5344CB8AC3E}">
        <p14:creationId xmlns:p14="http://schemas.microsoft.com/office/powerpoint/2010/main" val="438289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F11AD-BEA3-D9FA-68A4-2D0DCF31BDF2}"/>
              </a:ext>
            </a:extLst>
          </p:cNvPr>
          <p:cNvSpPr>
            <a:spLocks noGrp="1"/>
          </p:cNvSpPr>
          <p:nvPr>
            <p:ph type="title"/>
          </p:nvPr>
        </p:nvSpPr>
        <p:spPr/>
        <p:txBody>
          <a:bodyPr/>
          <a:lstStyle/>
          <a:p>
            <a:r>
              <a:rPr lang="he-IL" sz="5400" b="1" dirty="0">
                <a:solidFill>
                  <a:schemeClr val="tx2"/>
                </a:solidFill>
                <a:latin typeface="Almoni Tzar ML v5 AAA" panose="00000506000000000000" pitchFamily="50" charset="-79"/>
                <a:cs typeface="Almoni Tzar ML v5 AAA" panose="00000506000000000000" pitchFamily="50" charset="-79"/>
              </a:rPr>
              <a:t>סיכום</a:t>
            </a:r>
            <a:endParaRPr lang="en-US" sz="5400" dirty="0"/>
          </a:p>
        </p:txBody>
      </p:sp>
      <p:sp>
        <p:nvSpPr>
          <p:cNvPr id="4" name="TextBox 3">
            <a:extLst>
              <a:ext uri="{FF2B5EF4-FFF2-40B4-BE49-F238E27FC236}">
                <a16:creationId xmlns:a16="http://schemas.microsoft.com/office/drawing/2014/main" id="{61FA7BF4-6AE4-3D78-D940-ADDCCC946851}"/>
              </a:ext>
            </a:extLst>
          </p:cNvPr>
          <p:cNvSpPr txBox="1"/>
          <p:nvPr/>
        </p:nvSpPr>
        <p:spPr>
          <a:xfrm>
            <a:off x="6583303" y="1115865"/>
            <a:ext cx="4695483" cy="550555"/>
          </a:xfrm>
          <a:prstGeom prst="rect">
            <a:avLst/>
          </a:prstGeom>
          <a:noFill/>
        </p:spPr>
        <p:txBody>
          <a:bodyPr wrap="square" lIns="54610" tIns="54610" rIns="54610" bIns="54610" rtlCol="0">
            <a:noAutofit/>
          </a:bodyPr>
          <a:lstStyle/>
          <a:p>
            <a:pPr algn="r" rtl="1">
              <a:spcAft>
                <a:spcPts val="600"/>
              </a:spcAft>
            </a:pPr>
            <a:r>
              <a:rPr lang="he-IL" sz="3200" b="1" dirty="0">
                <a:solidFill>
                  <a:schemeClr val="tx2"/>
                </a:solidFill>
                <a:latin typeface="Almoni Tzar ML v5 AAA" panose="00000506000000000000" pitchFamily="50" charset="-79"/>
                <a:cs typeface="Almoni Tzar ML v5 AAA" panose="00000506000000000000" pitchFamily="50" charset="-79"/>
              </a:rPr>
              <a:t>המשבר הבא מעבר לפינה, ולכן:</a:t>
            </a:r>
            <a:endParaRPr lang="en-US" sz="3200" b="1" dirty="0" err="1">
              <a:solidFill>
                <a:schemeClr val="tx2"/>
              </a:solidFill>
              <a:latin typeface="Almoni Tzar ML v5 AAA" panose="00000506000000000000" pitchFamily="50" charset="-79"/>
              <a:cs typeface="Almoni Tzar ML v5 AAA" panose="00000506000000000000" pitchFamily="50" charset="-79"/>
            </a:endParaRPr>
          </a:p>
        </p:txBody>
      </p:sp>
      <p:sp>
        <p:nvSpPr>
          <p:cNvPr id="5" name="TextBox 4">
            <a:extLst>
              <a:ext uri="{FF2B5EF4-FFF2-40B4-BE49-F238E27FC236}">
                <a16:creationId xmlns:a16="http://schemas.microsoft.com/office/drawing/2014/main" id="{D23A5A4E-23CB-16CF-5FF1-905FE9F3BB2B}"/>
              </a:ext>
            </a:extLst>
          </p:cNvPr>
          <p:cNvSpPr txBox="1"/>
          <p:nvPr/>
        </p:nvSpPr>
        <p:spPr>
          <a:xfrm>
            <a:off x="10297880" y="2055191"/>
            <a:ext cx="899690" cy="652572"/>
          </a:xfrm>
          <a:prstGeom prst="rect">
            <a:avLst/>
          </a:prstGeom>
          <a:solidFill>
            <a:schemeClr val="tx2"/>
          </a:solidFill>
        </p:spPr>
        <p:txBody>
          <a:bodyPr wrap="square" lIns="54610" tIns="54610" rIns="54610" bIns="54610" rtlCol="0">
            <a:noAutofit/>
          </a:bodyPr>
          <a:lstStyle/>
          <a:p>
            <a:pPr algn="ctr" rtl="1">
              <a:spcAft>
                <a:spcPts val="600"/>
              </a:spcAft>
            </a:pPr>
            <a:endParaRPr lang="en-US" sz="1600" dirty="0" err="1"/>
          </a:p>
        </p:txBody>
      </p:sp>
      <p:sp>
        <p:nvSpPr>
          <p:cNvPr id="7" name="TextBox 6">
            <a:extLst>
              <a:ext uri="{FF2B5EF4-FFF2-40B4-BE49-F238E27FC236}">
                <a16:creationId xmlns:a16="http://schemas.microsoft.com/office/drawing/2014/main" id="{2DC47367-D22D-5AEF-3397-D2BE2755218A}"/>
              </a:ext>
            </a:extLst>
          </p:cNvPr>
          <p:cNvSpPr txBox="1"/>
          <p:nvPr/>
        </p:nvSpPr>
        <p:spPr>
          <a:xfrm>
            <a:off x="3091543" y="2101532"/>
            <a:ext cx="6932249" cy="413975"/>
          </a:xfrm>
          <a:prstGeom prst="rect">
            <a:avLst/>
          </a:prstGeom>
          <a:noFill/>
        </p:spPr>
        <p:txBody>
          <a:bodyPr wrap="square" lIns="54610" tIns="54610" rIns="54610" bIns="54610" rtlCol="0">
            <a:noAutofit/>
          </a:bodyPr>
          <a:lstStyle/>
          <a:p>
            <a:pPr algn="r" rtl="1">
              <a:spcAft>
                <a:spcPts val="600"/>
              </a:spcAft>
            </a:pPr>
            <a:r>
              <a:rPr lang="he-IL" sz="2400" b="1" dirty="0">
                <a:solidFill>
                  <a:schemeClr val="tx2"/>
                </a:solidFill>
                <a:latin typeface="Almoni DL AAA" panose="020B0500000000020004" pitchFamily="34" charset="-79"/>
                <a:cs typeface="Almoni DL AAA" panose="020B0500000000020004" pitchFamily="34" charset="-79"/>
              </a:rPr>
              <a:t>בדקו עלויות מיותרות ובחנו מחדש את תמחיר ההעמסות</a:t>
            </a:r>
            <a:endParaRPr lang="en-US" sz="2400" b="1" dirty="0" err="1">
              <a:solidFill>
                <a:schemeClr val="tx2"/>
              </a:solidFill>
              <a:latin typeface="Almoni DL AAA" panose="020B0500000000020004" pitchFamily="34" charset="-79"/>
              <a:cs typeface="Almoni DL AAA" panose="020B0500000000020004" pitchFamily="34" charset="-79"/>
            </a:endParaRPr>
          </a:p>
        </p:txBody>
      </p:sp>
      <p:sp>
        <p:nvSpPr>
          <p:cNvPr id="8" name="TextBox 7">
            <a:extLst>
              <a:ext uri="{FF2B5EF4-FFF2-40B4-BE49-F238E27FC236}">
                <a16:creationId xmlns:a16="http://schemas.microsoft.com/office/drawing/2014/main" id="{B0AF554D-C7A5-85FA-EB13-CEB5AFCD2EE5}"/>
              </a:ext>
            </a:extLst>
          </p:cNvPr>
          <p:cNvSpPr txBox="1"/>
          <p:nvPr/>
        </p:nvSpPr>
        <p:spPr>
          <a:xfrm>
            <a:off x="10297880" y="3029313"/>
            <a:ext cx="899690" cy="652572"/>
          </a:xfrm>
          <a:prstGeom prst="rect">
            <a:avLst/>
          </a:prstGeom>
          <a:solidFill>
            <a:schemeClr val="accent1"/>
          </a:solidFill>
        </p:spPr>
        <p:txBody>
          <a:bodyPr wrap="square" lIns="54610" tIns="54610" rIns="54610" bIns="54610" rtlCol="0">
            <a:noAutofit/>
          </a:bodyPr>
          <a:lstStyle/>
          <a:p>
            <a:pPr algn="ctr" rtl="1">
              <a:spcAft>
                <a:spcPts val="600"/>
              </a:spcAft>
            </a:pPr>
            <a:endParaRPr lang="en-US" sz="1600" dirty="0" err="1"/>
          </a:p>
        </p:txBody>
      </p:sp>
      <p:sp>
        <p:nvSpPr>
          <p:cNvPr id="10" name="TextBox 9">
            <a:extLst>
              <a:ext uri="{FF2B5EF4-FFF2-40B4-BE49-F238E27FC236}">
                <a16:creationId xmlns:a16="http://schemas.microsoft.com/office/drawing/2014/main" id="{2BBC4EE8-FB9D-7B0D-C5DB-A8BEC66237DB}"/>
              </a:ext>
            </a:extLst>
          </p:cNvPr>
          <p:cNvSpPr txBox="1"/>
          <p:nvPr/>
        </p:nvSpPr>
        <p:spPr>
          <a:xfrm>
            <a:off x="987676" y="3082721"/>
            <a:ext cx="9036116" cy="413975"/>
          </a:xfrm>
          <a:prstGeom prst="rect">
            <a:avLst/>
          </a:prstGeom>
          <a:noFill/>
        </p:spPr>
        <p:txBody>
          <a:bodyPr wrap="square" lIns="54610" tIns="54610" rIns="54610" bIns="54610" rtlCol="0">
            <a:noAutofit/>
          </a:bodyPr>
          <a:lstStyle/>
          <a:p>
            <a:pPr algn="r" rtl="1">
              <a:spcAft>
                <a:spcPts val="600"/>
              </a:spcAft>
            </a:pPr>
            <a:r>
              <a:rPr lang="he-IL" sz="2400" b="1" dirty="0">
                <a:solidFill>
                  <a:schemeClr val="tx2"/>
                </a:solidFill>
                <a:latin typeface="Almoni DL AAA" panose="020B0500000000020004" pitchFamily="34" charset="-79"/>
                <a:cs typeface="Almoni DL AAA" panose="020B0500000000020004" pitchFamily="34" charset="-79"/>
              </a:rPr>
              <a:t>העריכו שיעור תקורה לפרויקט ותקנו את הסכמי התרומות</a:t>
            </a:r>
            <a:endParaRPr lang="en-US" sz="2400" b="1" dirty="0" err="1">
              <a:solidFill>
                <a:schemeClr val="tx2"/>
              </a:solidFill>
              <a:latin typeface="Almoni DL AAA" panose="020B0500000000020004" pitchFamily="34" charset="-79"/>
              <a:cs typeface="Almoni DL AAA" panose="020B0500000000020004" pitchFamily="34" charset="-79"/>
            </a:endParaRPr>
          </a:p>
        </p:txBody>
      </p:sp>
      <p:sp>
        <p:nvSpPr>
          <p:cNvPr id="11" name="TextBox 10">
            <a:extLst>
              <a:ext uri="{FF2B5EF4-FFF2-40B4-BE49-F238E27FC236}">
                <a16:creationId xmlns:a16="http://schemas.microsoft.com/office/drawing/2014/main" id="{6DB45D30-034B-EED5-1631-956225FCC9AC}"/>
              </a:ext>
            </a:extLst>
          </p:cNvPr>
          <p:cNvSpPr txBox="1"/>
          <p:nvPr/>
        </p:nvSpPr>
        <p:spPr>
          <a:xfrm>
            <a:off x="10297880" y="4013590"/>
            <a:ext cx="899690" cy="652572"/>
          </a:xfrm>
          <a:prstGeom prst="rect">
            <a:avLst/>
          </a:prstGeom>
          <a:solidFill>
            <a:schemeClr val="accent4"/>
          </a:solidFill>
        </p:spPr>
        <p:txBody>
          <a:bodyPr wrap="square" lIns="54610" tIns="54610" rIns="54610" bIns="54610" rtlCol="0">
            <a:noAutofit/>
          </a:bodyPr>
          <a:lstStyle/>
          <a:p>
            <a:pPr algn="ctr" rtl="1">
              <a:spcAft>
                <a:spcPts val="600"/>
              </a:spcAft>
            </a:pPr>
            <a:endParaRPr lang="en-US" sz="1600" dirty="0" err="1"/>
          </a:p>
        </p:txBody>
      </p:sp>
      <p:sp>
        <p:nvSpPr>
          <p:cNvPr id="13" name="TextBox 12">
            <a:extLst>
              <a:ext uri="{FF2B5EF4-FFF2-40B4-BE49-F238E27FC236}">
                <a16:creationId xmlns:a16="http://schemas.microsoft.com/office/drawing/2014/main" id="{D8B47EBE-75D8-0EC6-44ED-46FDB731B55A}"/>
              </a:ext>
            </a:extLst>
          </p:cNvPr>
          <p:cNvSpPr txBox="1"/>
          <p:nvPr/>
        </p:nvSpPr>
        <p:spPr>
          <a:xfrm>
            <a:off x="987676" y="4049397"/>
            <a:ext cx="9036116" cy="413975"/>
          </a:xfrm>
          <a:prstGeom prst="rect">
            <a:avLst/>
          </a:prstGeom>
          <a:noFill/>
        </p:spPr>
        <p:txBody>
          <a:bodyPr wrap="square" lIns="54610" tIns="54610" rIns="54610" bIns="54610" rtlCol="0">
            <a:noAutofit/>
          </a:bodyPr>
          <a:lstStyle/>
          <a:p>
            <a:pPr algn="r" rtl="1">
              <a:spcAft>
                <a:spcPts val="600"/>
              </a:spcAft>
            </a:pPr>
            <a:r>
              <a:rPr lang="he-IL" sz="2400" b="1" dirty="0">
                <a:solidFill>
                  <a:schemeClr val="tx2"/>
                </a:solidFill>
                <a:latin typeface="Almoni DL AAA" panose="020B0500000000020004" pitchFamily="34" charset="-79"/>
                <a:cs typeface="Almoni DL AAA" panose="020B0500000000020004" pitchFamily="34" charset="-79"/>
              </a:rPr>
              <a:t>בדקו את הרשאות הזמן לתשלום לספקים</a:t>
            </a:r>
            <a:endParaRPr lang="en-US" sz="2400" b="1" dirty="0" err="1">
              <a:solidFill>
                <a:schemeClr val="tx2"/>
              </a:solidFill>
              <a:latin typeface="Almoni DL AAA" panose="020B0500000000020004" pitchFamily="34" charset="-79"/>
              <a:cs typeface="Almoni DL AAA" panose="020B0500000000020004" pitchFamily="34" charset="-79"/>
            </a:endParaRPr>
          </a:p>
        </p:txBody>
      </p:sp>
      <p:sp>
        <p:nvSpPr>
          <p:cNvPr id="14" name="TextBox 13">
            <a:extLst>
              <a:ext uri="{FF2B5EF4-FFF2-40B4-BE49-F238E27FC236}">
                <a16:creationId xmlns:a16="http://schemas.microsoft.com/office/drawing/2014/main" id="{7EA93F5D-FB25-BBBE-001B-2F2150A60ECB}"/>
              </a:ext>
            </a:extLst>
          </p:cNvPr>
          <p:cNvSpPr txBox="1"/>
          <p:nvPr/>
        </p:nvSpPr>
        <p:spPr>
          <a:xfrm>
            <a:off x="10297880" y="4964456"/>
            <a:ext cx="899690" cy="652572"/>
          </a:xfrm>
          <a:prstGeom prst="rect">
            <a:avLst/>
          </a:prstGeom>
          <a:solidFill>
            <a:schemeClr val="accent5"/>
          </a:solidFill>
        </p:spPr>
        <p:txBody>
          <a:bodyPr wrap="square" lIns="54610" tIns="54610" rIns="54610" bIns="54610" rtlCol="0">
            <a:noAutofit/>
          </a:bodyPr>
          <a:lstStyle/>
          <a:p>
            <a:pPr algn="ctr" rtl="1">
              <a:spcAft>
                <a:spcPts val="600"/>
              </a:spcAft>
            </a:pPr>
            <a:endParaRPr lang="en-US" sz="1600" dirty="0" err="1"/>
          </a:p>
        </p:txBody>
      </p:sp>
      <p:sp>
        <p:nvSpPr>
          <p:cNvPr id="16" name="TextBox 15">
            <a:extLst>
              <a:ext uri="{FF2B5EF4-FFF2-40B4-BE49-F238E27FC236}">
                <a16:creationId xmlns:a16="http://schemas.microsoft.com/office/drawing/2014/main" id="{1383E4AD-0871-6769-3D6C-A5873EEADCD7}"/>
              </a:ext>
            </a:extLst>
          </p:cNvPr>
          <p:cNvSpPr txBox="1"/>
          <p:nvPr/>
        </p:nvSpPr>
        <p:spPr>
          <a:xfrm>
            <a:off x="1326020" y="5016074"/>
            <a:ext cx="8697772" cy="413975"/>
          </a:xfrm>
          <a:prstGeom prst="rect">
            <a:avLst/>
          </a:prstGeom>
          <a:noFill/>
        </p:spPr>
        <p:txBody>
          <a:bodyPr wrap="square" lIns="54610" tIns="54610" rIns="54610" bIns="54610" rtlCol="0">
            <a:noAutofit/>
          </a:bodyPr>
          <a:lstStyle/>
          <a:p>
            <a:pPr algn="r" rtl="1">
              <a:spcAft>
                <a:spcPts val="600"/>
              </a:spcAft>
            </a:pPr>
            <a:r>
              <a:rPr lang="he-IL" sz="2400" b="1" dirty="0">
                <a:solidFill>
                  <a:schemeClr val="tx2"/>
                </a:solidFill>
                <a:latin typeface="Almoni DL AAA" panose="020B0500000000020004" pitchFamily="34" charset="-79"/>
                <a:cs typeface="Almoni DL AAA" panose="020B0500000000020004" pitchFamily="34" charset="-79"/>
              </a:rPr>
              <a:t>צרו קרן תקציבית לחירום ובנו שיטה לשימור הכספים</a:t>
            </a:r>
            <a:endParaRPr lang="en-US" sz="2400" b="1" dirty="0" err="1">
              <a:solidFill>
                <a:schemeClr val="tx2"/>
              </a:solidFill>
              <a:latin typeface="Almoni DL AAA" panose="020B0500000000020004" pitchFamily="34" charset="-79"/>
              <a:cs typeface="Almoni DL AAA" panose="020B0500000000020004" pitchFamily="34" charset="-79"/>
            </a:endParaRPr>
          </a:p>
        </p:txBody>
      </p:sp>
      <p:sp>
        <p:nvSpPr>
          <p:cNvPr id="6" name="Rectangle 5">
            <a:extLst>
              <a:ext uri="{FF2B5EF4-FFF2-40B4-BE49-F238E27FC236}">
                <a16:creationId xmlns:a16="http://schemas.microsoft.com/office/drawing/2014/main" id="{88C9562B-9823-F950-AACE-37F83E332715}"/>
              </a:ext>
            </a:extLst>
          </p:cNvPr>
          <p:cNvSpPr/>
          <p:nvPr/>
        </p:nvSpPr>
        <p:spPr>
          <a:xfrm>
            <a:off x="10332571" y="1968992"/>
            <a:ext cx="791433" cy="73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4000" b="1" dirty="0">
                <a:solidFill>
                  <a:schemeClr val="bg1"/>
                </a:solidFill>
                <a:latin typeface="KPMG Bold" panose="020B0803030202040204" pitchFamily="34" charset="0"/>
                <a:cs typeface="Almoni DL AAA" panose="020B0500000000020004" pitchFamily="34" charset="-79"/>
              </a:rPr>
              <a:t>01</a:t>
            </a:r>
          </a:p>
        </p:txBody>
      </p:sp>
      <p:sp>
        <p:nvSpPr>
          <p:cNvPr id="9" name="Rectangle 8">
            <a:extLst>
              <a:ext uri="{FF2B5EF4-FFF2-40B4-BE49-F238E27FC236}">
                <a16:creationId xmlns:a16="http://schemas.microsoft.com/office/drawing/2014/main" id="{A7B5831F-F2D9-E8C9-6F1B-3C69546AAECF}"/>
              </a:ext>
            </a:extLst>
          </p:cNvPr>
          <p:cNvSpPr/>
          <p:nvPr/>
        </p:nvSpPr>
        <p:spPr>
          <a:xfrm>
            <a:off x="10332571" y="2943113"/>
            <a:ext cx="791433" cy="73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4000" b="1" dirty="0">
                <a:solidFill>
                  <a:schemeClr val="bg1"/>
                </a:solidFill>
                <a:latin typeface="KPMG Bold" panose="020B0803030202040204" pitchFamily="34" charset="0"/>
                <a:cs typeface="Almoni DL AAA" panose="020B0500000000020004" pitchFamily="34" charset="-79"/>
              </a:rPr>
              <a:t>02</a:t>
            </a:r>
          </a:p>
        </p:txBody>
      </p:sp>
      <p:sp>
        <p:nvSpPr>
          <p:cNvPr id="12" name="Rectangle 11">
            <a:extLst>
              <a:ext uri="{FF2B5EF4-FFF2-40B4-BE49-F238E27FC236}">
                <a16:creationId xmlns:a16="http://schemas.microsoft.com/office/drawing/2014/main" id="{BF610699-E014-45D3-09BB-BF562FF1B4EB}"/>
              </a:ext>
            </a:extLst>
          </p:cNvPr>
          <p:cNvSpPr/>
          <p:nvPr/>
        </p:nvSpPr>
        <p:spPr>
          <a:xfrm>
            <a:off x="10332571" y="3933372"/>
            <a:ext cx="828915" cy="674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4000" b="1" dirty="0">
                <a:solidFill>
                  <a:schemeClr val="bg1"/>
                </a:solidFill>
                <a:latin typeface="KPMG Bold" panose="020B0803030202040204" pitchFamily="34" charset="0"/>
                <a:cs typeface="Almoni DL AAA" panose="020B0500000000020004" pitchFamily="34" charset="-79"/>
              </a:rPr>
              <a:t>03</a:t>
            </a:r>
          </a:p>
        </p:txBody>
      </p:sp>
      <p:sp>
        <p:nvSpPr>
          <p:cNvPr id="15" name="Rectangle 14">
            <a:extLst>
              <a:ext uri="{FF2B5EF4-FFF2-40B4-BE49-F238E27FC236}">
                <a16:creationId xmlns:a16="http://schemas.microsoft.com/office/drawing/2014/main" id="{3671E752-4756-74AD-1FAB-75848B0F8038}"/>
              </a:ext>
            </a:extLst>
          </p:cNvPr>
          <p:cNvSpPr/>
          <p:nvPr/>
        </p:nvSpPr>
        <p:spPr>
          <a:xfrm>
            <a:off x="10332571" y="4847770"/>
            <a:ext cx="843429" cy="783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4000" b="1" dirty="0">
                <a:solidFill>
                  <a:schemeClr val="bg1"/>
                </a:solidFill>
                <a:latin typeface="KPMG Bold" panose="020B0803030202040204" pitchFamily="34" charset="0"/>
                <a:cs typeface="Almoni DL AAA" panose="020B0500000000020004" pitchFamily="34" charset="-79"/>
              </a:rPr>
              <a:t>04</a:t>
            </a:r>
          </a:p>
        </p:txBody>
      </p:sp>
      <p:grpSp>
        <p:nvGrpSpPr>
          <p:cNvPr id="23" name="Group 22">
            <a:extLst>
              <a:ext uri="{FF2B5EF4-FFF2-40B4-BE49-F238E27FC236}">
                <a16:creationId xmlns:a16="http://schemas.microsoft.com/office/drawing/2014/main" id="{E8B84C8F-9B14-C733-FE75-EEFDBA1E3E39}"/>
              </a:ext>
            </a:extLst>
          </p:cNvPr>
          <p:cNvGrpSpPr/>
          <p:nvPr/>
        </p:nvGrpSpPr>
        <p:grpSpPr>
          <a:xfrm>
            <a:off x="987676" y="2678993"/>
            <a:ext cx="9143295" cy="2917371"/>
            <a:chOff x="987676" y="2591908"/>
            <a:chExt cx="9222427" cy="2917371"/>
          </a:xfrm>
        </p:grpSpPr>
        <p:cxnSp>
          <p:nvCxnSpPr>
            <p:cNvPr id="18" name="Straight Connector 17">
              <a:extLst>
                <a:ext uri="{FF2B5EF4-FFF2-40B4-BE49-F238E27FC236}">
                  <a16:creationId xmlns:a16="http://schemas.microsoft.com/office/drawing/2014/main" id="{16C909E9-091B-3F9D-06AE-592F29BECE8B}"/>
                </a:ext>
              </a:extLst>
            </p:cNvPr>
            <p:cNvCxnSpPr>
              <a:cxnSpLocks/>
            </p:cNvCxnSpPr>
            <p:nvPr/>
          </p:nvCxnSpPr>
          <p:spPr>
            <a:xfrm flipH="1">
              <a:off x="995363" y="2591908"/>
              <a:ext cx="9214740"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3395309-407E-FDE0-A4F7-F948F693C078}"/>
                </a:ext>
              </a:extLst>
            </p:cNvPr>
            <p:cNvCxnSpPr>
              <a:cxnSpLocks/>
            </p:cNvCxnSpPr>
            <p:nvPr/>
          </p:nvCxnSpPr>
          <p:spPr>
            <a:xfrm flipH="1">
              <a:off x="995363" y="3564365"/>
              <a:ext cx="9214740"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A308B1-4674-9B6B-C7D7-39C8BFAC613B}"/>
                </a:ext>
              </a:extLst>
            </p:cNvPr>
            <p:cNvCxnSpPr>
              <a:cxnSpLocks/>
            </p:cNvCxnSpPr>
            <p:nvPr/>
          </p:nvCxnSpPr>
          <p:spPr>
            <a:xfrm flipH="1">
              <a:off x="995363" y="4536822"/>
              <a:ext cx="9214740"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70C9ABC-1991-6539-FE77-5D386C9BA727}"/>
                </a:ext>
              </a:extLst>
            </p:cNvPr>
            <p:cNvCxnSpPr>
              <a:cxnSpLocks/>
            </p:cNvCxnSpPr>
            <p:nvPr/>
          </p:nvCxnSpPr>
          <p:spPr>
            <a:xfrm flipH="1">
              <a:off x="987676" y="5509279"/>
              <a:ext cx="9214740"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pic>
        <p:nvPicPr>
          <p:cNvPr id="25" name="Graphic 24">
            <a:extLst>
              <a:ext uri="{FF2B5EF4-FFF2-40B4-BE49-F238E27FC236}">
                <a16:creationId xmlns:a16="http://schemas.microsoft.com/office/drawing/2014/main" id="{8F0ACF64-5774-E6D8-A7E3-F01835EE53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5425" y="1953231"/>
            <a:ext cx="657225" cy="571500"/>
          </a:xfrm>
          <a:prstGeom prst="rect">
            <a:avLst/>
          </a:prstGeom>
        </p:spPr>
      </p:pic>
      <p:pic>
        <p:nvPicPr>
          <p:cNvPr id="27" name="Graphic 26">
            <a:extLst>
              <a:ext uri="{FF2B5EF4-FFF2-40B4-BE49-F238E27FC236}">
                <a16:creationId xmlns:a16="http://schemas.microsoft.com/office/drawing/2014/main" id="{FD6B1333-7DAC-07F2-2EA6-68AFC27B71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7996" y="2913277"/>
            <a:ext cx="657225" cy="628650"/>
          </a:xfrm>
          <a:prstGeom prst="rect">
            <a:avLst/>
          </a:prstGeom>
        </p:spPr>
      </p:pic>
      <p:pic>
        <p:nvPicPr>
          <p:cNvPr id="29" name="Graphic 28">
            <a:extLst>
              <a:ext uri="{FF2B5EF4-FFF2-40B4-BE49-F238E27FC236}">
                <a16:creationId xmlns:a16="http://schemas.microsoft.com/office/drawing/2014/main" id="{08F74D4C-5007-5566-673B-A3405E6253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6571" y="3888862"/>
            <a:ext cx="628650" cy="590550"/>
          </a:xfrm>
          <a:prstGeom prst="rect">
            <a:avLst/>
          </a:prstGeom>
        </p:spPr>
      </p:pic>
      <p:pic>
        <p:nvPicPr>
          <p:cNvPr id="31" name="Graphic 30">
            <a:extLst>
              <a:ext uri="{FF2B5EF4-FFF2-40B4-BE49-F238E27FC236}">
                <a16:creationId xmlns:a16="http://schemas.microsoft.com/office/drawing/2014/main" id="{D1EF8D9F-BD5A-AA0B-1EED-590402A42D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3561" y="4889953"/>
            <a:ext cx="628650" cy="590550"/>
          </a:xfrm>
          <a:prstGeom prst="rect">
            <a:avLst/>
          </a:prstGeom>
        </p:spPr>
      </p:pic>
      <p:pic>
        <p:nvPicPr>
          <p:cNvPr id="33" name="Graphic 32">
            <a:extLst>
              <a:ext uri="{FF2B5EF4-FFF2-40B4-BE49-F238E27FC236}">
                <a16:creationId xmlns:a16="http://schemas.microsoft.com/office/drawing/2014/main" id="{FB36C9E1-F73A-8D91-5B1F-0B58A917A7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21277" y="2194219"/>
            <a:ext cx="304800" cy="228600"/>
          </a:xfrm>
          <a:prstGeom prst="rect">
            <a:avLst/>
          </a:prstGeom>
        </p:spPr>
      </p:pic>
      <p:pic>
        <p:nvPicPr>
          <p:cNvPr id="34" name="Graphic 33">
            <a:extLst>
              <a:ext uri="{FF2B5EF4-FFF2-40B4-BE49-F238E27FC236}">
                <a16:creationId xmlns:a16="http://schemas.microsoft.com/office/drawing/2014/main" id="{1A83FF59-9F85-4352-1FC5-055ABA6716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21277" y="3059136"/>
            <a:ext cx="304800" cy="228600"/>
          </a:xfrm>
          <a:prstGeom prst="rect">
            <a:avLst/>
          </a:prstGeom>
        </p:spPr>
      </p:pic>
      <p:pic>
        <p:nvPicPr>
          <p:cNvPr id="35" name="Graphic 34">
            <a:extLst>
              <a:ext uri="{FF2B5EF4-FFF2-40B4-BE49-F238E27FC236}">
                <a16:creationId xmlns:a16="http://schemas.microsoft.com/office/drawing/2014/main" id="{B78A50F7-C49C-ADD4-AA14-AEE127318F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21277" y="4016194"/>
            <a:ext cx="304800" cy="228600"/>
          </a:xfrm>
          <a:prstGeom prst="rect">
            <a:avLst/>
          </a:prstGeom>
        </p:spPr>
      </p:pic>
      <p:pic>
        <p:nvPicPr>
          <p:cNvPr id="36" name="Graphic 35">
            <a:extLst>
              <a:ext uri="{FF2B5EF4-FFF2-40B4-BE49-F238E27FC236}">
                <a16:creationId xmlns:a16="http://schemas.microsoft.com/office/drawing/2014/main" id="{744F69AE-3F78-D3B9-9848-5C42F83ED8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21277" y="5070928"/>
            <a:ext cx="304800" cy="228600"/>
          </a:xfrm>
          <a:prstGeom prst="rect">
            <a:avLst/>
          </a:prstGeom>
        </p:spPr>
      </p:pic>
    </p:spTree>
    <p:extLst>
      <p:ext uri="{BB962C8B-B14F-4D97-AF65-F5344CB8AC3E}">
        <p14:creationId xmlns:p14="http://schemas.microsoft.com/office/powerpoint/2010/main" val="2139056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B53A005-8072-4385-170B-1ED409DECE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5413" y="464195"/>
            <a:ext cx="914400" cy="368346"/>
          </a:xfrm>
          <a:prstGeom prst="rect">
            <a:avLst/>
          </a:prstGeom>
        </p:spPr>
      </p:pic>
      <p:sp>
        <p:nvSpPr>
          <p:cNvPr id="5" name="מלבן 1">
            <a:extLst>
              <a:ext uri="{FF2B5EF4-FFF2-40B4-BE49-F238E27FC236}">
                <a16:creationId xmlns:a16="http://schemas.microsoft.com/office/drawing/2014/main" id="{F4C895D6-2BC5-9CEB-BA87-E324A1AD9579}"/>
              </a:ext>
            </a:extLst>
          </p:cNvPr>
          <p:cNvSpPr/>
          <p:nvPr/>
        </p:nvSpPr>
        <p:spPr>
          <a:xfrm>
            <a:off x="6572825" y="3669148"/>
            <a:ext cx="4726581" cy="2516073"/>
          </a:xfrm>
          <a:prstGeom prst="rect">
            <a:avLst/>
          </a:prstGeom>
        </p:spPr>
        <p:txBody>
          <a:bodyPr wrap="square">
            <a:spAutoFit/>
          </a:bodyPr>
          <a:lstStyle/>
          <a:p>
            <a:pPr algn="r" rtl="1">
              <a:spcBef>
                <a:spcPts val="300"/>
              </a:spcBef>
            </a:pPr>
            <a:r>
              <a:rPr lang="en-US" sz="2000" b="1"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t>kpmg.co.il</a:t>
            </a:r>
            <a:endParaRPr lang="he-IL" sz="2000" b="1"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endParaRPr>
          </a:p>
          <a:p>
            <a:pPr algn="r" rtl="1">
              <a:spcBef>
                <a:spcPts val="300"/>
              </a:spcBef>
            </a:pPr>
            <a:endParaRPr lang="he-IL" sz="2000" b="1"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endParaRPr>
          </a:p>
          <a:p>
            <a:pPr algn="r" rtl="1">
              <a:spcBef>
                <a:spcPts val="300"/>
              </a:spcBef>
            </a:pPr>
            <a:r>
              <a:rPr lang="he-IL" sz="105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t>המידע המוצג כאן הינו בעל אופי כללי ואינו מיועד לענות על הנסיבות הייחודיות של כל יחיד או ישות. אף על פי שאנו משתדלים לספק מידע מדויק וזמין, אין באפשרותנו להבטיח את דיוקו של המידע ביום בו הוא מתקבל וכן כי המידע ימשיך להיות מדויק גם בעתיד. אין לפעול לפי המידע המוצג ללא ייעוץ מקצועי מתאים לאחר בדיקה מקיפה ויסודית של המצב הספציפי.</a:t>
            </a:r>
          </a:p>
          <a:p>
            <a:pPr algn="r" rtl="1">
              <a:spcBef>
                <a:spcPts val="300"/>
              </a:spcBef>
            </a:pPr>
            <a:r>
              <a:rPr lang="he-IL" sz="1050" dirty="0">
                <a:solidFill>
                  <a:schemeClr val="bg1"/>
                </a:solidFill>
                <a:effectLst/>
                <a:latin typeface="Almoni DL AAA" panose="020B0500000000020004" pitchFamily="34" charset="-79"/>
                <a:cs typeface="Almoni DL AAA" panose="020B0500000000020004" pitchFamily="34" charset="-79"/>
              </a:rPr>
              <a:t>השם והלוגו של </a:t>
            </a:r>
            <a:r>
              <a:rPr lang="en-US" sz="1050" dirty="0">
                <a:solidFill>
                  <a:schemeClr val="bg1"/>
                </a:solidFill>
                <a:effectLst/>
                <a:latin typeface="Almoni DL AAA" panose="020B0500000000020004" pitchFamily="34" charset="-79"/>
                <a:cs typeface="Almoni DL AAA" panose="020B0500000000020004" pitchFamily="34" charset="-79"/>
              </a:rPr>
              <a:t>KPMG</a:t>
            </a:r>
            <a:r>
              <a:rPr lang="he-IL" sz="1050" dirty="0">
                <a:solidFill>
                  <a:schemeClr val="bg1"/>
                </a:solidFill>
                <a:effectLst/>
                <a:latin typeface="Almoni DL AAA" panose="020B0500000000020004" pitchFamily="34" charset="-79"/>
                <a:cs typeface="Almoni DL AAA" panose="020B0500000000020004" pitchFamily="34" charset="-79"/>
              </a:rPr>
              <a:t> הינם סימנים מסחריים אשר השימוש בהם נעשה תחת רישיון של הפירמות החברות העצמאיות בארגון </a:t>
            </a:r>
            <a:r>
              <a:rPr lang="en-US" sz="1050" dirty="0">
                <a:solidFill>
                  <a:schemeClr val="bg1"/>
                </a:solidFill>
                <a:effectLst/>
                <a:latin typeface="Almoni DL AAA" panose="020B0500000000020004" pitchFamily="34" charset="-79"/>
                <a:cs typeface="Almoni DL AAA" panose="020B0500000000020004" pitchFamily="34" charset="-79"/>
              </a:rPr>
              <a:t>KPMG</a:t>
            </a:r>
            <a:r>
              <a:rPr lang="he-IL" sz="1050" dirty="0">
                <a:solidFill>
                  <a:schemeClr val="bg1"/>
                </a:solidFill>
                <a:effectLst/>
                <a:latin typeface="Almoni DL AAA" panose="020B0500000000020004" pitchFamily="34" charset="-79"/>
                <a:cs typeface="Almoni DL AAA" panose="020B0500000000020004" pitchFamily="34" charset="-79"/>
              </a:rPr>
              <a:t> העולמי.</a:t>
            </a:r>
            <a:endParaRPr lang="he-IL" sz="105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endParaRPr>
          </a:p>
          <a:p>
            <a:pPr algn="r" rtl="1">
              <a:spcBef>
                <a:spcPts val="300"/>
              </a:spcBef>
            </a:pPr>
            <a:r>
              <a:rPr lang="he-IL" sz="1050" dirty="0">
                <a:solidFill>
                  <a:schemeClr val="bg1"/>
                </a:solidFill>
                <a:effectLst/>
                <a:latin typeface="Almoni DL AAA" panose="020B0500000000020004" pitchFamily="34" charset="-79"/>
                <a:cs typeface="Almoni DL AAA" panose="020B0500000000020004" pitchFamily="34" charset="-79"/>
              </a:rPr>
              <a:t>© 2023 </a:t>
            </a:r>
            <a:r>
              <a:rPr lang="en-US" sz="1050" dirty="0">
                <a:solidFill>
                  <a:schemeClr val="bg1"/>
                </a:solidFill>
                <a:effectLst/>
                <a:latin typeface="Almoni DL AAA" panose="020B0500000000020004" pitchFamily="34" charset="-79"/>
                <a:cs typeface="Almoni DL AAA" panose="020B0500000000020004" pitchFamily="34" charset="-79"/>
              </a:rPr>
              <a:t>KPMG</a:t>
            </a:r>
            <a:r>
              <a:rPr lang="he-IL" sz="1050" dirty="0">
                <a:solidFill>
                  <a:schemeClr val="bg1"/>
                </a:solidFill>
                <a:effectLst/>
                <a:latin typeface="Almoni DL AAA" panose="020B0500000000020004" pitchFamily="34" charset="-79"/>
                <a:cs typeface="Almoni DL AAA" panose="020B0500000000020004" pitchFamily="34" charset="-79"/>
              </a:rPr>
              <a:t> סומך </a:t>
            </a:r>
            <a:r>
              <a:rPr lang="he-IL" sz="1050" dirty="0" err="1">
                <a:solidFill>
                  <a:schemeClr val="bg1"/>
                </a:solidFill>
                <a:effectLst/>
                <a:latin typeface="Almoni DL AAA" panose="020B0500000000020004" pitchFamily="34" charset="-79"/>
                <a:cs typeface="Almoni DL AAA" panose="020B0500000000020004" pitchFamily="34" charset="-79"/>
              </a:rPr>
              <a:t>חייקין</a:t>
            </a:r>
            <a:r>
              <a:rPr lang="he-IL" sz="1050" dirty="0">
                <a:solidFill>
                  <a:schemeClr val="bg1"/>
                </a:solidFill>
                <a:effectLst/>
                <a:latin typeface="Almoni DL AAA" panose="020B0500000000020004" pitchFamily="34" charset="-79"/>
                <a:cs typeface="Almoni DL AAA" panose="020B0500000000020004" pitchFamily="34" charset="-79"/>
              </a:rPr>
              <a:t>, שותפות רשומה בישראל ופירמה חברה בארגון הגלובלי של </a:t>
            </a:r>
            <a:r>
              <a:rPr lang="en-US" sz="1050" dirty="0">
                <a:solidFill>
                  <a:schemeClr val="bg1"/>
                </a:solidFill>
                <a:effectLst/>
                <a:latin typeface="Almoni DL AAA" panose="020B0500000000020004" pitchFamily="34" charset="-79"/>
                <a:cs typeface="Almoni DL AAA" panose="020B0500000000020004" pitchFamily="34" charset="-79"/>
              </a:rPr>
              <a:t>KPMG</a:t>
            </a:r>
            <a:r>
              <a:rPr lang="he-IL" sz="1050" dirty="0">
                <a:solidFill>
                  <a:schemeClr val="bg1"/>
                </a:solidFill>
                <a:effectLst/>
                <a:latin typeface="Almoni DL AAA" panose="020B0500000000020004" pitchFamily="34" charset="-79"/>
                <a:cs typeface="Almoni DL AAA" panose="020B0500000000020004" pitchFamily="34" charset="-79"/>
              </a:rPr>
              <a:t> המורכב מפירמות חברות עצמאיות המסונפות ל- </a:t>
            </a:r>
            <a:r>
              <a:rPr lang="en-US" sz="1050" dirty="0">
                <a:solidFill>
                  <a:schemeClr val="bg1"/>
                </a:solidFill>
                <a:effectLst/>
                <a:latin typeface="Almoni DL AAA" panose="020B0500000000020004" pitchFamily="34" charset="-79"/>
                <a:cs typeface="Almoni DL AAA" panose="020B0500000000020004" pitchFamily="34" charset="-79"/>
              </a:rPr>
              <a:t>KPMG International Limited</a:t>
            </a:r>
            <a:r>
              <a:rPr lang="he-IL" sz="1050" dirty="0">
                <a:solidFill>
                  <a:schemeClr val="bg1"/>
                </a:solidFill>
                <a:effectLst/>
                <a:latin typeface="Almoni DL AAA" panose="020B0500000000020004" pitchFamily="34" charset="-79"/>
                <a:cs typeface="Almoni DL AAA" panose="020B0500000000020004" pitchFamily="34" charset="-79"/>
              </a:rPr>
              <a:t>, חברה אנגלית פרטית מוגבלת באחריות. כל הזכויות שמורות.</a:t>
            </a:r>
            <a:endParaRPr lang="en-US" sz="105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endParaRPr>
          </a:p>
          <a:p>
            <a:pPr algn="r" rtl="1">
              <a:spcBef>
                <a:spcPts val="300"/>
              </a:spcBef>
            </a:pPr>
            <a:endParaRPr lang="he-IL" sz="105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endParaRPr>
          </a:p>
        </p:txBody>
      </p:sp>
      <p:sp>
        <p:nvSpPr>
          <p:cNvPr id="6" name="Rectangle 5">
            <a:extLst>
              <a:ext uri="{FF2B5EF4-FFF2-40B4-BE49-F238E27FC236}">
                <a16:creationId xmlns:a16="http://schemas.microsoft.com/office/drawing/2014/main" id="{058D406F-0BDE-8EAF-3AE2-D48969715791}"/>
              </a:ext>
            </a:extLst>
          </p:cNvPr>
          <p:cNvSpPr/>
          <p:nvPr/>
        </p:nvSpPr>
        <p:spPr>
          <a:xfrm>
            <a:off x="4384803" y="1683658"/>
            <a:ext cx="6815010" cy="1617892"/>
          </a:xfrm>
          <a:prstGeom prst="rect">
            <a:avLst/>
          </a:prstGeom>
        </p:spPr>
        <p:txBody>
          <a:bodyPr wrap="square" lIns="0" rIns="0">
            <a:noAutofit/>
          </a:bodyPr>
          <a:lstStyle/>
          <a:p>
            <a:pPr algn="r" rtl="1">
              <a:lnSpc>
                <a:spcPct val="70000"/>
              </a:lnSpc>
            </a:pPr>
            <a:r>
              <a:rPr lang="he-IL" sz="13800" b="1" dirty="0">
                <a:solidFill>
                  <a:schemeClr val="bg1"/>
                </a:solidFill>
                <a:effectLst>
                  <a:outerShdw blurRad="38100" dist="38100" dir="2700000" algn="tl">
                    <a:srgbClr val="000000">
                      <a:alpha val="43137"/>
                    </a:srgbClr>
                  </a:outerShdw>
                </a:effectLst>
                <a:latin typeface="+mj-lt"/>
                <a:cs typeface="Almoni Tzar ML v5 AAA" panose="00000506000000000000" pitchFamily="50" charset="-79"/>
              </a:rPr>
              <a:t>תודה</a:t>
            </a:r>
          </a:p>
        </p:txBody>
      </p:sp>
    </p:spTree>
    <p:extLst>
      <p:ext uri="{BB962C8B-B14F-4D97-AF65-F5344CB8AC3E}">
        <p14:creationId xmlns:p14="http://schemas.microsoft.com/office/powerpoint/2010/main" val="535099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C8C8-4488-AF38-1927-5A7F0C79A94A}"/>
              </a:ext>
            </a:extLst>
          </p:cNvPr>
          <p:cNvSpPr>
            <a:spLocks noGrp="1"/>
          </p:cNvSpPr>
          <p:nvPr>
            <p:ph type="title"/>
          </p:nvPr>
        </p:nvSpPr>
        <p:spPr/>
        <p:txBody>
          <a:bodyPr vert="horz" lIns="0" tIns="0" rIns="0" bIns="0" rtlCol="0" anchor="t" anchorCtr="0">
            <a:noAutofit/>
          </a:bodyPr>
          <a:lstStyle/>
          <a:p>
            <a:r>
              <a:rPr lang="he-IL" sz="5400" dirty="0">
                <a:solidFill>
                  <a:schemeClr val="tx2"/>
                </a:solidFill>
              </a:rPr>
              <a:t>מי אנחנו?</a:t>
            </a:r>
            <a:endParaRPr lang="en-US" sz="5400" dirty="0">
              <a:solidFill>
                <a:schemeClr val="tx2"/>
              </a:solidFill>
            </a:endParaRPr>
          </a:p>
        </p:txBody>
      </p:sp>
      <p:sp>
        <p:nvSpPr>
          <p:cNvPr id="4" name="Rechteck 13">
            <a:extLst>
              <a:ext uri="{FF2B5EF4-FFF2-40B4-BE49-F238E27FC236}">
                <a16:creationId xmlns:a16="http://schemas.microsoft.com/office/drawing/2014/main" id="{C14B5BBE-BB92-543F-875F-3A926FC4670D}"/>
              </a:ext>
            </a:extLst>
          </p:cNvPr>
          <p:cNvSpPr/>
          <p:nvPr/>
        </p:nvSpPr>
        <p:spPr>
          <a:xfrm>
            <a:off x="9225638" y="1330326"/>
            <a:ext cx="1970998" cy="4546600"/>
          </a:xfrm>
          <a:prstGeom prst="rect">
            <a:avLst/>
          </a:prstGeom>
          <a:gradFill>
            <a:gsLst>
              <a:gs pos="100000">
                <a:schemeClr val="accent5"/>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500" b="0" i="0" u="none" strike="noStrike" kern="1200" cap="none" spc="0" normalizeH="0" baseline="0" noProof="0" err="1">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DB9C8B45-8988-9DEA-B755-13084E24DD7D}"/>
              </a:ext>
            </a:extLst>
          </p:cNvPr>
          <p:cNvSpPr/>
          <p:nvPr/>
        </p:nvSpPr>
        <p:spPr>
          <a:xfrm>
            <a:off x="5772748" y="1273195"/>
            <a:ext cx="3209847" cy="3452227"/>
          </a:xfrm>
          <a:prstGeom prst="rect">
            <a:avLst/>
          </a:prstGeom>
        </p:spPr>
        <p:txBody>
          <a:bodyPr wrap="square" lIns="0" tIns="0" rIns="0" bIns="0">
            <a:spAutoFit/>
          </a:bodyPr>
          <a:lstStyle/>
          <a:p>
            <a:pPr marL="171450" marR="0" lvl="0" indent="-171450" algn="r" rtl="1" fontAlgn="auto">
              <a:lnSpc>
                <a:spcPct val="100000"/>
              </a:lnSpc>
              <a:spcBef>
                <a:spcPts val="300"/>
              </a:spcBef>
              <a:spcAft>
                <a:spcPts val="200"/>
              </a:spcAft>
              <a:buClr>
                <a:srgbClr val="1E49E2"/>
              </a:buClr>
              <a:buSzPct val="120000"/>
              <a:buFont typeface="Arial" panose="020B0604020202020204" pitchFamily="34" charset="0"/>
              <a:buChar char="•"/>
              <a:tabLst/>
              <a:defRPr/>
            </a:pPr>
            <a:r>
              <a:rPr lang="he-IL" sz="2400" dirty="0">
                <a:solidFill>
                  <a:srgbClr val="00338D"/>
                </a:solidFill>
                <a:latin typeface="Almoni DL AAA" panose="020B0500000000020004" pitchFamily="34" charset="-79"/>
                <a:cs typeface="Almoni DL AAA" panose="020B0500000000020004" pitchFamily="34" charset="-79"/>
              </a:rPr>
              <a:t>13 שנות ניסיון בייעוץ כלכלי למלכ"רים רבים.</a:t>
            </a:r>
          </a:p>
          <a:p>
            <a:pPr marL="171450" marR="0" lvl="0" indent="-171450" algn="r" rtl="1" fontAlgn="auto">
              <a:lnSpc>
                <a:spcPct val="100000"/>
              </a:lnSpc>
              <a:spcBef>
                <a:spcPts val="300"/>
              </a:spcBef>
              <a:spcAft>
                <a:spcPts val="200"/>
              </a:spcAft>
              <a:buClr>
                <a:srgbClr val="1E49E2"/>
              </a:buClr>
              <a:buSzPct val="120000"/>
              <a:buFont typeface="Arial" panose="020B0604020202020204" pitchFamily="34" charset="0"/>
              <a:buChar char="•"/>
              <a:tabLst/>
              <a:defRPr/>
            </a:pPr>
            <a:r>
              <a:rPr lang="he-IL" sz="2400" dirty="0">
                <a:solidFill>
                  <a:srgbClr val="00338D"/>
                </a:solidFill>
                <a:latin typeface="Almoni DL AAA" panose="020B0500000000020004" pitchFamily="34" charset="-79"/>
                <a:cs typeface="Almoni DL AAA" panose="020B0500000000020004" pitchFamily="34" charset="-79"/>
              </a:rPr>
              <a:t>ליווה מלכ"רים מתחום ההשכלה הגבוהה, הבריאות, קרנות פילנטרופיות, מוזיאונים ועוד.</a:t>
            </a:r>
          </a:p>
          <a:p>
            <a:pPr marL="171450" marR="0" lvl="0" indent="-171450" algn="r" rtl="1" fontAlgn="auto">
              <a:lnSpc>
                <a:spcPct val="100000"/>
              </a:lnSpc>
              <a:spcBef>
                <a:spcPts val="300"/>
              </a:spcBef>
              <a:spcAft>
                <a:spcPts val="200"/>
              </a:spcAft>
              <a:buClr>
                <a:srgbClr val="1E49E2"/>
              </a:buClr>
              <a:buSzPct val="120000"/>
              <a:buFont typeface="Arial" panose="020B0604020202020204" pitchFamily="34" charset="0"/>
              <a:buChar char="•"/>
              <a:tabLst/>
              <a:defRPr/>
            </a:pPr>
            <a:r>
              <a:rPr lang="he-IL" sz="2400" dirty="0">
                <a:solidFill>
                  <a:srgbClr val="00338D"/>
                </a:solidFill>
                <a:latin typeface="Almoni DL AAA" panose="020B0500000000020004" pitchFamily="34" charset="-79"/>
                <a:cs typeface="Almoni DL AAA" panose="020B0500000000020004" pitchFamily="34" charset="-79"/>
              </a:rPr>
              <a:t>מלווה כיועץ כלכלי רשויות מוניציפליות וחברות כלכליות של הרשויות.</a:t>
            </a:r>
          </a:p>
        </p:txBody>
      </p:sp>
      <p:sp>
        <p:nvSpPr>
          <p:cNvPr id="6" name="Rectangle 5">
            <a:extLst>
              <a:ext uri="{FF2B5EF4-FFF2-40B4-BE49-F238E27FC236}">
                <a16:creationId xmlns:a16="http://schemas.microsoft.com/office/drawing/2014/main" id="{467B3C15-9CDC-C671-EFFE-F39F77079A9D}"/>
              </a:ext>
            </a:extLst>
          </p:cNvPr>
          <p:cNvSpPr/>
          <p:nvPr/>
        </p:nvSpPr>
        <p:spPr>
          <a:xfrm>
            <a:off x="9342782" y="4692990"/>
            <a:ext cx="1749275" cy="1224366"/>
          </a:xfrm>
          <a:prstGeom prst="rect">
            <a:avLst/>
          </a:prstGeom>
        </p:spPr>
        <p:txBody>
          <a:bodyPr wrap="square" lIns="0" tIns="0" rIns="0" bIns="0">
            <a:noAutofit/>
          </a:bodyPr>
          <a:lstStyle/>
          <a:p>
            <a:pPr marL="0" marR="0" lvl="0" indent="0" algn="ctr" defTabSz="914296" rtl="1" eaLnBrk="1" fontAlgn="auto" latinLnBrk="0" hangingPunct="1">
              <a:lnSpc>
                <a:spcPct val="90000"/>
              </a:lnSpc>
              <a:spcBef>
                <a:spcPts val="600"/>
              </a:spcBef>
              <a:spcAft>
                <a:spcPts val="0"/>
              </a:spcAft>
              <a:buClrTx/>
              <a:buSzTx/>
              <a:buFontTx/>
              <a:buNone/>
              <a:tabLst/>
              <a:defRPr/>
            </a:pPr>
            <a:r>
              <a:rPr kumimoji="0" lang="he-IL" altLang="he-IL" sz="2400" b="0"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rPr>
              <a:t>053-5432100</a:t>
            </a:r>
          </a:p>
          <a:p>
            <a:pPr marL="0" marR="0" lvl="0" indent="0" algn="ctr" defTabSz="914296" rtl="1" eaLnBrk="1" fontAlgn="auto" latinLnBrk="0" hangingPunct="1">
              <a:lnSpc>
                <a:spcPct val="90000"/>
              </a:lnSpc>
              <a:spcBef>
                <a:spcPts val="0"/>
              </a:spcBef>
              <a:spcAft>
                <a:spcPts val="0"/>
              </a:spcAft>
              <a:buClrTx/>
              <a:buSzTx/>
              <a:buFontTx/>
              <a:buNone/>
              <a:tabLst/>
              <a:defRPr/>
            </a:pPr>
            <a:r>
              <a:rPr kumimoji="0" lang="en-US" altLang="he-IL" sz="2400" b="0" i="0" u="none" strike="noStrike" kern="1200" cap="none" spc="0" normalizeH="0" baseline="0" noProof="0" dirty="0">
                <a:ln>
                  <a:noFill/>
                </a:ln>
                <a:solidFill>
                  <a:schemeClr val="bg1"/>
                </a:solidFill>
                <a:effectLst/>
                <a:uLnTx/>
                <a:uFillTx/>
                <a:latin typeface="Almoni DL AAA" panose="02000300000000020004" pitchFamily="50" charset="-79"/>
                <a:ea typeface="+mn-ea"/>
                <a:cs typeface="Almoni DL AAA" panose="02000300000000020004" pitchFamily="50" charset="-79"/>
                <a:hlinkClick r:id="rId3">
                  <a:extLst>
                    <a:ext uri="{A12FA001-AC4F-418D-AE19-62706E023703}">
                      <ahyp:hlinkClr xmlns:ahyp="http://schemas.microsoft.com/office/drawing/2018/hyperlinkcolor" val="tx"/>
                    </a:ext>
                  </a:extLst>
                </a:hlinkClick>
              </a:rPr>
              <a:t>MichaelZackay@kpmg.com</a:t>
            </a:r>
            <a:endParaRPr kumimoji="0" lang="he-IL" altLang="he-IL" sz="2400" b="0" i="0" u="none" strike="noStrike" kern="1200" cap="none" spc="0" normalizeH="0" baseline="0" noProof="0" dirty="0">
              <a:ln>
                <a:noFill/>
              </a:ln>
              <a:solidFill>
                <a:schemeClr val="bg1"/>
              </a:solidFill>
              <a:effectLst/>
              <a:uLnTx/>
              <a:uFillTx/>
              <a:latin typeface="Almoni DL AAA" panose="02000300000000020004" pitchFamily="50" charset="-79"/>
              <a:ea typeface="+mn-ea"/>
              <a:cs typeface="Almoni DL AAA" panose="02000300000000020004" pitchFamily="50" charset="-79"/>
            </a:endParaRPr>
          </a:p>
        </p:txBody>
      </p:sp>
      <p:sp>
        <p:nvSpPr>
          <p:cNvPr id="8" name="Oval 7">
            <a:extLst>
              <a:ext uri="{FF2B5EF4-FFF2-40B4-BE49-F238E27FC236}">
                <a16:creationId xmlns:a16="http://schemas.microsoft.com/office/drawing/2014/main" id="{3C1481D7-E320-DD4F-243C-5BD067F3CD83}"/>
              </a:ext>
            </a:extLst>
          </p:cNvPr>
          <p:cNvSpPr/>
          <p:nvPr/>
        </p:nvSpPr>
        <p:spPr>
          <a:xfrm>
            <a:off x="9675532" y="1163953"/>
            <a:ext cx="1168482" cy="1170204"/>
          </a:xfrm>
          <a:prstGeom prst="ellipse">
            <a:avLst/>
          </a:prstGeom>
          <a:gradFill>
            <a:gsLst>
              <a:gs pos="0">
                <a:schemeClr val="accent4"/>
              </a:gs>
              <a:gs pos="100000">
                <a:schemeClr val="accent4">
                  <a:lumMod val="40000"/>
                  <a:lumOff val="6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BE90D77C-8DEF-45E8-8292-DAE5B887C4FB">
            <a:extLst>
              <a:ext uri="{FF2B5EF4-FFF2-40B4-BE49-F238E27FC236}">
                <a16:creationId xmlns:a16="http://schemas.microsoft.com/office/drawing/2014/main" id="{7E25B017-589D-91BD-3882-8F4384A90CF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2853" t="3095" r="10576" b="20334"/>
          <a:stretch/>
        </p:blipFill>
        <p:spPr bwMode="auto">
          <a:xfrm>
            <a:off x="9738065" y="1226578"/>
            <a:ext cx="1043416" cy="1044954"/>
          </a:xfrm>
          <a:prstGeom prst="ellipse">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27F30BC-E66E-778C-5A5C-FC71C4395981}"/>
              </a:ext>
            </a:extLst>
          </p:cNvPr>
          <p:cNvSpPr/>
          <p:nvPr/>
        </p:nvSpPr>
        <p:spPr>
          <a:xfrm>
            <a:off x="9225637" y="2500530"/>
            <a:ext cx="1970997" cy="1022256"/>
          </a:xfrm>
          <a:prstGeom prst="rect">
            <a:avLst/>
          </a:prstGeom>
        </p:spPr>
        <p:txBody>
          <a:bodyPr wrap="square" lIns="0" rIns="0">
            <a:noAutofit/>
          </a:bodyPr>
          <a:lstStyle/>
          <a:p>
            <a:pPr marL="0" marR="0" lvl="0" indent="0" algn="ctr" defTabSz="914296" rtl="1" eaLnBrk="1" fontAlgn="ctr" latinLnBrk="0" hangingPunct="1">
              <a:lnSpc>
                <a:spcPct val="80000"/>
              </a:lnSpc>
              <a:spcBef>
                <a:spcPts val="0"/>
              </a:spcBef>
              <a:spcAft>
                <a:spcPts val="0"/>
              </a:spcAft>
              <a:buClrTx/>
              <a:buSzTx/>
              <a:buFontTx/>
              <a:buNone/>
              <a:tabLst/>
              <a:defRPr/>
            </a:pPr>
            <a:r>
              <a:rPr kumimoji="0" lang="he-IL" sz="3200" b="0" i="0" u="none" strike="noStrike" kern="1200" cap="none" spc="0" normalizeH="0" baseline="0" noProof="0" dirty="0">
                <a:ln>
                  <a:noFill/>
                </a:ln>
                <a:solidFill>
                  <a:srgbClr val="00B8F5">
                    <a:lumMod val="60000"/>
                    <a:lumOff val="40000"/>
                  </a:srgbClr>
                </a:solidFill>
                <a:effectLst/>
                <a:uLnTx/>
                <a:uFillTx/>
                <a:latin typeface="Almoni Tzar ML v5 AAA" panose="00000506000000000000" pitchFamily="50" charset="-79"/>
                <a:ea typeface="+mn-ea"/>
                <a:cs typeface="Almoni Tzar ML v5 AAA" panose="00000506000000000000" pitchFamily="50" charset="-79"/>
              </a:rPr>
              <a:t>מיקי זכאי, רו"ח</a:t>
            </a:r>
          </a:p>
          <a:p>
            <a:pPr marL="0" marR="0" lvl="0" indent="0" algn="ctr" defTabSz="914296" rtl="1" eaLnBrk="1" fontAlgn="ctr" latinLnBrk="0" hangingPunct="1">
              <a:lnSpc>
                <a:spcPct val="80000"/>
              </a:lnSpc>
              <a:spcBef>
                <a:spcPts val="0"/>
              </a:spcBef>
              <a:spcAft>
                <a:spcPts val="0"/>
              </a:spcAft>
              <a:buClrTx/>
              <a:buSzTx/>
              <a:buFontTx/>
              <a:buNone/>
              <a:tabLst/>
              <a:defRPr/>
            </a:pPr>
            <a:r>
              <a:rPr lang="he-IL" sz="2400" dirty="0">
                <a:solidFill>
                  <a:srgbClr val="FFFFFF"/>
                </a:solidFill>
                <a:latin typeface="Almoni Tzar ML v5 AAA" panose="00000506000000000000" pitchFamily="50" charset="-79"/>
                <a:cs typeface="Almoni Tzar ML v5 AAA" panose="00000506000000000000" pitchFamily="50" charset="-79"/>
              </a:rPr>
              <a:t>שותף</a:t>
            </a:r>
            <a:endParaRPr kumimoji="0" lang="he-IL" sz="2400" b="0" i="0" u="none" strike="noStrike" kern="1200" cap="none" spc="0" normalizeH="0" baseline="0" noProof="0" dirty="0">
              <a:ln>
                <a:noFill/>
              </a:ln>
              <a:solidFill>
                <a:srgbClr val="FFFFFF"/>
              </a:solidFill>
              <a:effectLst/>
              <a:uLnTx/>
              <a:uFillTx/>
              <a:latin typeface="Almoni Tzar ML v5 AAA" panose="00000506000000000000" pitchFamily="50" charset="-79"/>
              <a:ea typeface="+mn-ea"/>
              <a:cs typeface="Almoni Tzar ML v5 AAA" panose="00000506000000000000" pitchFamily="50" charset="-79"/>
            </a:endParaRPr>
          </a:p>
          <a:p>
            <a:pPr marL="0" marR="0" lvl="0" indent="0" algn="ctr" defTabSz="914296" rtl="1" eaLnBrk="1" fontAlgn="ctr" latinLnBrk="0" hangingPunct="1">
              <a:lnSpc>
                <a:spcPct val="80000"/>
              </a:lnSpc>
              <a:spcBef>
                <a:spcPts val="0"/>
              </a:spcBef>
              <a:spcAft>
                <a:spcPts val="0"/>
              </a:spcAft>
              <a:buClrTx/>
              <a:buSzTx/>
              <a:buFontTx/>
              <a:buNone/>
              <a:tabLst/>
              <a:defRPr/>
            </a:pPr>
            <a:r>
              <a:rPr kumimoji="0" lang="he-IL" sz="2400" b="0" i="0" u="none" strike="noStrike" kern="1200" cap="none" spc="0" normalizeH="0" baseline="0" noProof="0" dirty="0">
                <a:ln>
                  <a:noFill/>
                </a:ln>
                <a:solidFill>
                  <a:srgbClr val="FFFFFF"/>
                </a:solidFill>
                <a:effectLst/>
                <a:uLnTx/>
                <a:uFillTx/>
                <a:latin typeface="Almoni Tzar ML v5 AAA" panose="00000506000000000000" pitchFamily="50" charset="-79"/>
                <a:ea typeface="+mn-ea"/>
                <a:cs typeface="Almoni Tzar ML v5 AAA" panose="00000506000000000000" pitchFamily="50" charset="-79"/>
              </a:rPr>
              <a:t>מערך הייעוץ העסקי</a:t>
            </a:r>
          </a:p>
        </p:txBody>
      </p:sp>
      <p:sp>
        <p:nvSpPr>
          <p:cNvPr id="2" name="Rechteck 13">
            <a:extLst>
              <a:ext uri="{FF2B5EF4-FFF2-40B4-BE49-F238E27FC236}">
                <a16:creationId xmlns:a16="http://schemas.microsoft.com/office/drawing/2014/main" id="{5F4965B3-F3B9-87BC-4A13-09651009DD4A}"/>
              </a:ext>
            </a:extLst>
          </p:cNvPr>
          <p:cNvSpPr/>
          <p:nvPr/>
        </p:nvSpPr>
        <p:spPr>
          <a:xfrm>
            <a:off x="3739220" y="1330326"/>
            <a:ext cx="1970998" cy="4546600"/>
          </a:xfrm>
          <a:prstGeom prst="rect">
            <a:avLst/>
          </a:prstGeom>
          <a:gradFill>
            <a:gsLst>
              <a:gs pos="100000">
                <a:schemeClr val="accent5"/>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500" b="0" i="0" u="none" strike="noStrike" kern="1200" cap="none" spc="0" normalizeH="0" baseline="0" noProof="0" err="1">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5F44695C-48B4-1195-15DE-7B0ACFB10E17}"/>
              </a:ext>
            </a:extLst>
          </p:cNvPr>
          <p:cNvSpPr/>
          <p:nvPr/>
        </p:nvSpPr>
        <p:spPr>
          <a:xfrm>
            <a:off x="3856364" y="4692990"/>
            <a:ext cx="1749275" cy="1224366"/>
          </a:xfrm>
          <a:prstGeom prst="rect">
            <a:avLst/>
          </a:prstGeom>
        </p:spPr>
        <p:txBody>
          <a:bodyPr wrap="square" lIns="0" tIns="0" rIns="0" bIns="0">
            <a:noAutofit/>
          </a:bodyPr>
          <a:lstStyle/>
          <a:p>
            <a:pPr marL="0" marR="0" lvl="0" indent="0" algn="ctr" defTabSz="914296" rtl="1" eaLnBrk="1" fontAlgn="auto" latinLnBrk="0" hangingPunct="1">
              <a:lnSpc>
                <a:spcPct val="90000"/>
              </a:lnSpc>
              <a:spcBef>
                <a:spcPts val="600"/>
              </a:spcBef>
              <a:spcAft>
                <a:spcPts val="0"/>
              </a:spcAft>
              <a:buClrTx/>
              <a:buSzTx/>
              <a:buFontTx/>
              <a:buNone/>
              <a:tabLst/>
              <a:defRPr/>
            </a:pPr>
            <a:r>
              <a:rPr kumimoji="0" lang="he-IL" altLang="he-IL" sz="2400" b="0"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rPr>
              <a:t>052-8540045</a:t>
            </a:r>
          </a:p>
          <a:p>
            <a:pPr algn="ctr" rtl="1">
              <a:lnSpc>
                <a:spcPct val="90000"/>
              </a:lnSpc>
            </a:pPr>
            <a:r>
              <a:rPr lang="en-US" altLang="he-IL" sz="2400" dirty="0" err="1">
                <a:solidFill>
                  <a:schemeClr val="bg1"/>
                </a:solidFill>
                <a:latin typeface="Almoni DL AAA" panose="020B0500000000020004" pitchFamily="34" charset="-79"/>
                <a:cs typeface="Almoni DL AAA" pitchFamily="34" charset="-79"/>
              </a:rPr>
              <a:t>Myoskowitz</a:t>
            </a:r>
            <a:r>
              <a:rPr lang="en-US" altLang="he-IL" sz="2400" dirty="0">
                <a:solidFill>
                  <a:schemeClr val="bg1"/>
                </a:solidFill>
                <a:latin typeface="Almoni DL AAA" panose="020B0500000000020004" pitchFamily="34" charset="-79"/>
                <a:cs typeface="Almoni DL AAA" pitchFamily="34" charset="-79"/>
              </a:rPr>
              <a:t>@</a:t>
            </a:r>
            <a:br>
              <a:rPr lang="en-US" altLang="he-IL" sz="2400" dirty="0">
                <a:solidFill>
                  <a:schemeClr val="bg1"/>
                </a:solidFill>
                <a:latin typeface="Almoni DL AAA" panose="020B0500000000020004" pitchFamily="34" charset="-79"/>
                <a:cs typeface="Almoni DL AAA" pitchFamily="34" charset="-79"/>
              </a:rPr>
            </a:br>
            <a:r>
              <a:rPr lang="en-US" altLang="he-IL" sz="2400" dirty="0">
                <a:solidFill>
                  <a:schemeClr val="bg1"/>
                </a:solidFill>
                <a:latin typeface="Almoni DL AAA" panose="020B0500000000020004" pitchFamily="34" charset="-79"/>
                <a:cs typeface="Almoni DL AAA" pitchFamily="34" charset="-79"/>
              </a:rPr>
              <a:t>kpmg.com</a:t>
            </a:r>
            <a:endParaRPr kumimoji="0" lang="he-IL" altLang="he-IL" sz="2400" b="1"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endParaRPr>
          </a:p>
          <a:p>
            <a:pPr marL="0" marR="0" lvl="0" indent="0" algn="ctr" defTabSz="914296" rtl="1" eaLnBrk="0" fontAlgn="auto" latinLnBrk="0" hangingPunct="0">
              <a:lnSpc>
                <a:spcPct val="100000"/>
              </a:lnSpc>
              <a:spcBef>
                <a:spcPts val="600"/>
              </a:spcBef>
              <a:spcAft>
                <a:spcPts val="0"/>
              </a:spcAft>
              <a:buClrTx/>
              <a:buSzTx/>
              <a:buFontTx/>
              <a:buNone/>
              <a:tabLst/>
              <a:defRPr/>
            </a:pPr>
            <a:endParaRPr kumimoji="0" lang="he-IL" altLang="he-IL" sz="2400" b="1"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endParaRPr>
          </a:p>
          <a:p>
            <a:pPr marL="0" marR="0" lvl="0" indent="0" algn="ctr" defTabSz="914296" rtl="1" eaLnBrk="1" fontAlgn="auto" latinLnBrk="0" hangingPunct="1">
              <a:lnSpc>
                <a:spcPct val="90000"/>
              </a:lnSpc>
              <a:spcBef>
                <a:spcPts val="0"/>
              </a:spcBef>
              <a:spcAft>
                <a:spcPts val="0"/>
              </a:spcAft>
              <a:buClrTx/>
              <a:buSzTx/>
              <a:buFontTx/>
              <a:buNone/>
              <a:tabLst/>
              <a:defRPr/>
            </a:pPr>
            <a:endParaRPr kumimoji="0" lang="en-US" altLang="he-IL" sz="2800" b="0"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endParaRPr>
          </a:p>
        </p:txBody>
      </p:sp>
      <p:sp>
        <p:nvSpPr>
          <p:cNvPr id="11" name="Oval 10">
            <a:extLst>
              <a:ext uri="{FF2B5EF4-FFF2-40B4-BE49-F238E27FC236}">
                <a16:creationId xmlns:a16="http://schemas.microsoft.com/office/drawing/2014/main" id="{102FFF8F-F5C3-C6D5-3848-A56F77A8614A}"/>
              </a:ext>
            </a:extLst>
          </p:cNvPr>
          <p:cNvSpPr/>
          <p:nvPr/>
        </p:nvSpPr>
        <p:spPr>
          <a:xfrm>
            <a:off x="4189114" y="1163953"/>
            <a:ext cx="1168482" cy="1170204"/>
          </a:xfrm>
          <a:prstGeom prst="ellipse">
            <a:avLst/>
          </a:prstGeom>
          <a:gradFill>
            <a:gsLst>
              <a:gs pos="0">
                <a:schemeClr val="accent4"/>
              </a:gs>
              <a:gs pos="100000">
                <a:schemeClr val="accent4">
                  <a:lumMod val="40000"/>
                  <a:lumOff val="6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2C4A05B8-D316-894D-DAE1-F54D49ECF1D9}"/>
              </a:ext>
            </a:extLst>
          </p:cNvPr>
          <p:cNvSpPr/>
          <p:nvPr/>
        </p:nvSpPr>
        <p:spPr>
          <a:xfrm>
            <a:off x="3739219" y="2500530"/>
            <a:ext cx="1970997" cy="1022256"/>
          </a:xfrm>
          <a:prstGeom prst="rect">
            <a:avLst/>
          </a:prstGeom>
        </p:spPr>
        <p:txBody>
          <a:bodyPr wrap="square" lIns="0" rIns="0">
            <a:noAutofit/>
          </a:bodyPr>
          <a:lstStyle/>
          <a:p>
            <a:pPr marL="0" marR="0" lvl="0" indent="0" algn="ctr" defTabSz="914296" rtl="1" eaLnBrk="1" fontAlgn="ctr" latinLnBrk="0" hangingPunct="1">
              <a:lnSpc>
                <a:spcPct val="80000"/>
              </a:lnSpc>
              <a:spcBef>
                <a:spcPts val="0"/>
              </a:spcBef>
              <a:spcAft>
                <a:spcPts val="0"/>
              </a:spcAft>
              <a:buClrTx/>
              <a:buSzTx/>
              <a:buFontTx/>
              <a:buNone/>
              <a:tabLst/>
              <a:defRPr/>
            </a:pPr>
            <a:r>
              <a:rPr kumimoji="0" lang="he-IL" sz="2800" b="0" i="0" u="none" strike="noStrike" kern="1200" cap="none" spc="0" normalizeH="0" baseline="0" noProof="0" dirty="0">
                <a:ln>
                  <a:noFill/>
                </a:ln>
                <a:solidFill>
                  <a:srgbClr val="00B8F5">
                    <a:lumMod val="60000"/>
                    <a:lumOff val="40000"/>
                  </a:srgbClr>
                </a:solidFill>
                <a:effectLst/>
                <a:uLnTx/>
                <a:uFillTx/>
                <a:latin typeface="Almoni Tzar ML v5 AAA" panose="00000506000000000000" pitchFamily="50" charset="-79"/>
                <a:ea typeface="+mn-ea"/>
                <a:cs typeface="Almoni Tzar ML v5 AAA" panose="00000506000000000000" pitchFamily="50" charset="-79"/>
              </a:rPr>
              <a:t>מירי </a:t>
            </a:r>
            <a:r>
              <a:rPr kumimoji="0" lang="he-IL" sz="2800" b="0" i="0" u="none" strike="noStrike" kern="1200" cap="none" spc="0" normalizeH="0" baseline="0" noProof="0" dirty="0" err="1">
                <a:ln>
                  <a:noFill/>
                </a:ln>
                <a:solidFill>
                  <a:srgbClr val="00B8F5">
                    <a:lumMod val="60000"/>
                    <a:lumOff val="40000"/>
                  </a:srgbClr>
                </a:solidFill>
                <a:effectLst/>
                <a:uLnTx/>
                <a:uFillTx/>
                <a:latin typeface="Almoni Tzar ML v5 AAA" panose="00000506000000000000" pitchFamily="50" charset="-79"/>
                <a:ea typeface="+mn-ea"/>
                <a:cs typeface="Almoni Tzar ML v5 AAA" panose="00000506000000000000" pitchFamily="50" charset="-79"/>
              </a:rPr>
              <a:t>יוסקוביץ</a:t>
            </a:r>
            <a:r>
              <a:rPr kumimoji="0" lang="he-IL" sz="2800" b="0" i="0" u="none" strike="noStrike" kern="1200" cap="none" spc="0" normalizeH="0" baseline="0" noProof="0" dirty="0">
                <a:ln>
                  <a:noFill/>
                </a:ln>
                <a:solidFill>
                  <a:srgbClr val="00B8F5">
                    <a:lumMod val="60000"/>
                    <a:lumOff val="40000"/>
                  </a:srgbClr>
                </a:solidFill>
                <a:effectLst/>
                <a:uLnTx/>
                <a:uFillTx/>
                <a:latin typeface="Almoni Tzar ML v5 AAA" panose="00000506000000000000" pitchFamily="50" charset="-79"/>
                <a:ea typeface="+mn-ea"/>
                <a:cs typeface="Almoni Tzar ML v5 AAA" panose="00000506000000000000" pitchFamily="50" charset="-79"/>
              </a:rPr>
              <a:t>, רו"ח</a:t>
            </a:r>
          </a:p>
          <a:p>
            <a:pPr marL="0" marR="0" lvl="0" indent="0" algn="ctr" defTabSz="914296" rtl="1" eaLnBrk="1" fontAlgn="ctr" latinLnBrk="0" hangingPunct="1">
              <a:lnSpc>
                <a:spcPct val="80000"/>
              </a:lnSpc>
              <a:spcBef>
                <a:spcPts val="0"/>
              </a:spcBef>
              <a:spcAft>
                <a:spcPts val="0"/>
              </a:spcAft>
              <a:buClrTx/>
              <a:buSzTx/>
              <a:buFontTx/>
              <a:buNone/>
              <a:tabLst/>
              <a:defRPr/>
            </a:pPr>
            <a:r>
              <a:rPr lang="he-IL" sz="2400" dirty="0">
                <a:solidFill>
                  <a:srgbClr val="FFFFFF"/>
                </a:solidFill>
                <a:latin typeface="Almoni Tzar ML v5 AAA" panose="00000506000000000000" pitchFamily="50" charset="-79"/>
                <a:cs typeface="Almoni Tzar ML v5 AAA" panose="00000506000000000000" pitchFamily="50" charset="-79"/>
              </a:rPr>
              <a:t>שותפה, ביקורת</a:t>
            </a:r>
          </a:p>
          <a:p>
            <a:pPr marL="0" marR="0" lvl="0" indent="0" algn="ctr" defTabSz="914296" rtl="1" eaLnBrk="1" fontAlgn="ctr" latinLnBrk="0" hangingPunct="1">
              <a:lnSpc>
                <a:spcPct val="80000"/>
              </a:lnSpc>
              <a:spcBef>
                <a:spcPts val="0"/>
              </a:spcBef>
              <a:spcAft>
                <a:spcPts val="0"/>
              </a:spcAft>
              <a:buClrTx/>
              <a:buSzTx/>
              <a:buFontTx/>
              <a:buNone/>
              <a:tabLst/>
              <a:defRPr/>
            </a:pPr>
            <a:r>
              <a:rPr lang="he-IL" sz="2400" dirty="0">
                <a:solidFill>
                  <a:srgbClr val="FFFFFF"/>
                </a:solidFill>
                <a:latin typeface="Almoni Tzar ML v5 AAA" panose="00000506000000000000" pitchFamily="50" charset="-79"/>
                <a:cs typeface="Almoni Tzar ML v5 AAA" panose="00000506000000000000" pitchFamily="50" charset="-79"/>
              </a:rPr>
              <a:t>ראשת מערך השכלה גבוהה ומלכ"רים</a:t>
            </a:r>
          </a:p>
        </p:txBody>
      </p:sp>
      <p:pic>
        <p:nvPicPr>
          <p:cNvPr id="13" name="Picture 12">
            <a:extLst>
              <a:ext uri="{FF2B5EF4-FFF2-40B4-BE49-F238E27FC236}">
                <a16:creationId xmlns:a16="http://schemas.microsoft.com/office/drawing/2014/main" id="{84A1A23C-6A26-70BC-719D-12EA848224A6}"/>
              </a:ext>
            </a:extLst>
          </p:cNvPr>
          <p:cNvPicPr preferRelativeResize="0">
            <a:picLocks/>
          </p:cNvPicPr>
          <p:nvPr/>
        </p:nvPicPr>
        <p:blipFill rotWithShape="1">
          <a:blip r:embed="rId5" cstate="screen">
            <a:extLst>
              <a:ext uri="{28A0092B-C50C-407E-A947-70E740481C1C}">
                <a14:useLocalDpi xmlns:a14="http://schemas.microsoft.com/office/drawing/2010/main" val="0"/>
              </a:ext>
            </a:extLst>
          </a:blip>
          <a:srcRect l="11648" t="7765" r="11335" b="15217"/>
          <a:stretch/>
        </p:blipFill>
        <p:spPr>
          <a:xfrm>
            <a:off x="4252147" y="1227847"/>
            <a:ext cx="1042416" cy="1042416"/>
          </a:xfrm>
          <a:prstGeom prst="ellipse">
            <a:avLst/>
          </a:prstGeom>
          <a:blipFill>
            <a:blip r:embed="rId6"/>
            <a:stretch>
              <a:fillRect/>
            </a:stretch>
          </a:blipFill>
        </p:spPr>
      </p:pic>
      <p:sp>
        <p:nvSpPr>
          <p:cNvPr id="14" name="Rectangle 13">
            <a:extLst>
              <a:ext uri="{FF2B5EF4-FFF2-40B4-BE49-F238E27FC236}">
                <a16:creationId xmlns:a16="http://schemas.microsoft.com/office/drawing/2014/main" id="{33A29CEF-4D2D-9A89-EC77-E3CB4CAAF2A0}"/>
              </a:ext>
            </a:extLst>
          </p:cNvPr>
          <p:cNvSpPr/>
          <p:nvPr/>
        </p:nvSpPr>
        <p:spPr>
          <a:xfrm>
            <a:off x="119220" y="1273195"/>
            <a:ext cx="3364040" cy="3516347"/>
          </a:xfrm>
          <a:prstGeom prst="rect">
            <a:avLst/>
          </a:prstGeom>
        </p:spPr>
        <p:txBody>
          <a:bodyPr wrap="square" lIns="0" tIns="0" rIns="0" bIns="0">
            <a:spAutoFit/>
          </a:bodyPr>
          <a:lstStyle/>
          <a:p>
            <a:pPr marL="171450" marR="0" lvl="0" indent="-171450" algn="r" defTabSz="914400" rtl="1" eaLnBrk="1" fontAlgn="auto" latinLnBrk="0" hangingPunct="1">
              <a:lnSpc>
                <a:spcPct val="100000"/>
              </a:lnSpc>
              <a:spcBef>
                <a:spcPts val="300"/>
              </a:spcBef>
              <a:spcAft>
                <a:spcPts val="200"/>
              </a:spcAft>
              <a:buClr>
                <a:srgbClr val="1E49E2"/>
              </a:buClr>
              <a:buSzPct val="120000"/>
              <a:buFont typeface="Arial" panose="020B0604020202020204" pitchFamily="34" charset="0"/>
              <a:buChar char="•"/>
              <a:tabLst/>
              <a:defRPr/>
            </a:pPr>
            <a:r>
              <a:rPr kumimoji="0" lang="he-IL" sz="2400" b="0" i="0" u="none" strike="noStrike" kern="1200" cap="none" spc="0" normalizeH="0" baseline="0" noProof="0" dirty="0">
                <a:ln>
                  <a:noFill/>
                </a:ln>
                <a:solidFill>
                  <a:srgbClr val="00338D"/>
                </a:solidFill>
                <a:effectLst/>
                <a:uLnTx/>
                <a:uFillTx/>
                <a:latin typeface="Almoni DL AAA" panose="020B0500000000020004" pitchFamily="34" charset="-79"/>
                <a:ea typeface="+mn-ea"/>
                <a:cs typeface="Almoni DL AAA" panose="020B0500000000020004" pitchFamily="34" charset="-79"/>
              </a:rPr>
              <a:t>כ-20 שנות ניסיון עם מלכ"רים </a:t>
            </a:r>
          </a:p>
          <a:p>
            <a:pPr marL="171450" marR="0" lvl="0" indent="-171450" algn="r" defTabSz="914400" rtl="1" eaLnBrk="1" fontAlgn="auto" latinLnBrk="0" hangingPunct="1">
              <a:lnSpc>
                <a:spcPct val="100000"/>
              </a:lnSpc>
              <a:spcBef>
                <a:spcPts val="300"/>
              </a:spcBef>
              <a:spcAft>
                <a:spcPts val="200"/>
              </a:spcAft>
              <a:buClr>
                <a:srgbClr val="1E49E2"/>
              </a:buClr>
              <a:buSzPct val="120000"/>
              <a:buFont typeface="Arial" panose="020B0604020202020204" pitchFamily="34" charset="0"/>
              <a:buChar char="•"/>
              <a:tabLst/>
              <a:defRPr/>
            </a:pPr>
            <a:r>
              <a:rPr lang="he-IL" sz="2400" dirty="0">
                <a:solidFill>
                  <a:srgbClr val="00338D"/>
                </a:solidFill>
                <a:latin typeface="Almoni DL AAA" panose="020B0500000000020004" pitchFamily="34" charset="-79"/>
                <a:cs typeface="Almoni DL AAA" panose="020B0500000000020004" pitchFamily="34" charset="-79"/>
              </a:rPr>
              <a:t>מלווה מוסדות אקדמיה, בתי חולים, מלכ"רים גדולים וקטנים, לצד הסקטור הפרטי</a:t>
            </a:r>
          </a:p>
          <a:p>
            <a:pPr marL="171450" marR="0" lvl="0" indent="-171450" algn="r" defTabSz="914400" rtl="1" eaLnBrk="1" fontAlgn="auto" latinLnBrk="0" hangingPunct="1">
              <a:lnSpc>
                <a:spcPct val="100000"/>
              </a:lnSpc>
              <a:spcBef>
                <a:spcPts val="300"/>
              </a:spcBef>
              <a:spcAft>
                <a:spcPts val="200"/>
              </a:spcAft>
              <a:buClr>
                <a:srgbClr val="1E49E2"/>
              </a:buClr>
              <a:buSzPct val="120000"/>
              <a:buFont typeface="Arial" panose="020B0604020202020204" pitchFamily="34" charset="0"/>
              <a:buChar char="•"/>
              <a:tabLst/>
              <a:defRPr/>
            </a:pPr>
            <a:r>
              <a:rPr kumimoji="0" lang="he-IL" sz="2400" b="0" i="0" u="none" strike="noStrike" kern="1200" cap="none" spc="0" normalizeH="0" baseline="0" noProof="0" dirty="0">
                <a:ln>
                  <a:noFill/>
                </a:ln>
                <a:solidFill>
                  <a:srgbClr val="00338D"/>
                </a:solidFill>
                <a:effectLst/>
                <a:uLnTx/>
                <a:uFillTx/>
                <a:latin typeface="Almoni DL AAA" panose="020B0500000000020004" pitchFamily="34" charset="-79"/>
                <a:ea typeface="+mn-ea"/>
                <a:cs typeface="Almoni DL AAA" panose="020B0500000000020004" pitchFamily="34" charset="-79"/>
              </a:rPr>
              <a:t>חברה ב</a:t>
            </a:r>
            <a:r>
              <a:rPr lang="he-IL" sz="2400" dirty="0">
                <a:solidFill>
                  <a:srgbClr val="00338D"/>
                </a:solidFill>
                <a:latin typeface="Almoni DL AAA" panose="020B0500000000020004" pitchFamily="34" charset="-79"/>
                <a:cs typeface="Almoni DL AAA" panose="020B0500000000020004" pitchFamily="34" charset="-79"/>
              </a:rPr>
              <a:t>-</a:t>
            </a:r>
            <a:r>
              <a:rPr lang="en-US" sz="2400" dirty="0">
                <a:solidFill>
                  <a:srgbClr val="00338D"/>
                </a:solidFill>
                <a:latin typeface="Almoni DL AAA" panose="020B0500000000020004" pitchFamily="34" charset="-79"/>
                <a:cs typeface="Almoni DL AAA" panose="020B0500000000020004" pitchFamily="34" charset="-79"/>
              </a:rPr>
              <a:t>KPMG HERON</a:t>
            </a:r>
            <a:r>
              <a:rPr lang="he-IL" sz="2400" dirty="0">
                <a:solidFill>
                  <a:srgbClr val="00338D"/>
                </a:solidFill>
                <a:latin typeface="Almoni DL AAA" panose="020B0500000000020004" pitchFamily="34" charset="-79"/>
                <a:cs typeface="Almoni DL AAA" panose="020B0500000000020004" pitchFamily="34" charset="-79"/>
              </a:rPr>
              <a:t>, קבוצת המלכ"רים הגלובלית</a:t>
            </a:r>
          </a:p>
          <a:p>
            <a:pPr marL="171450" marR="0" lvl="0" indent="-171450" algn="r" defTabSz="914400" rtl="1" eaLnBrk="1" fontAlgn="auto" latinLnBrk="0" hangingPunct="1">
              <a:lnSpc>
                <a:spcPct val="100000"/>
              </a:lnSpc>
              <a:spcBef>
                <a:spcPts val="300"/>
              </a:spcBef>
              <a:spcAft>
                <a:spcPts val="200"/>
              </a:spcAft>
              <a:buClr>
                <a:srgbClr val="1E49E2"/>
              </a:buClr>
              <a:buSzPct val="120000"/>
              <a:buFont typeface="Arial" panose="020B0604020202020204" pitchFamily="34" charset="0"/>
              <a:buChar char="•"/>
              <a:tabLst/>
              <a:defRPr/>
            </a:pPr>
            <a:r>
              <a:rPr lang="he-IL" sz="2400" dirty="0">
                <a:solidFill>
                  <a:srgbClr val="00338D"/>
                </a:solidFill>
                <a:latin typeface="Almoni DL AAA" panose="020B0500000000020004" pitchFamily="34" charset="-79"/>
                <a:cs typeface="Almoni DL AAA" panose="020B0500000000020004" pitchFamily="34" charset="-79"/>
              </a:rPr>
              <a:t>ליוותה מלכ"רים בבניית מודל עסקי ובייעוץ לסוגיות מיסוי, רגולציה וחשבונאות.</a:t>
            </a:r>
            <a:endParaRPr kumimoji="0" lang="he-IL" sz="2400" b="0" i="0" u="none" strike="noStrike" kern="1200" cap="none" spc="0" normalizeH="0" baseline="0" noProof="0" dirty="0">
              <a:ln>
                <a:noFill/>
              </a:ln>
              <a:solidFill>
                <a:srgbClr val="00338D"/>
              </a:solidFill>
              <a:effectLst/>
              <a:uLnTx/>
              <a:uFillTx/>
              <a:latin typeface="Almoni DL AAA" panose="020B0500000000020004" pitchFamily="34" charset="-79"/>
              <a:ea typeface="+mn-ea"/>
              <a:cs typeface="Almoni DL AAA" panose="020B0500000000020004" pitchFamily="34" charset="-79"/>
            </a:endParaRPr>
          </a:p>
        </p:txBody>
      </p:sp>
    </p:spTree>
    <p:extLst>
      <p:ext uri="{BB962C8B-B14F-4D97-AF65-F5344CB8AC3E}">
        <p14:creationId xmlns:p14="http://schemas.microsoft.com/office/powerpoint/2010/main" val="3975259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9C5A69-FF28-23FD-F25B-C0D1616356A1}"/>
              </a:ext>
            </a:extLst>
          </p:cNvPr>
          <p:cNvSpPr>
            <a:spLocks noGrp="1"/>
          </p:cNvSpPr>
          <p:nvPr>
            <p:ph type="title"/>
          </p:nvPr>
        </p:nvSpPr>
        <p:spPr>
          <a:xfrm>
            <a:off x="3902448" y="389371"/>
            <a:ext cx="7297365" cy="735625"/>
          </a:xfrm>
        </p:spPr>
        <p:txBody>
          <a:bodyPr vert="horz" lIns="0" tIns="0" rIns="0" bIns="0" rtlCol="0" anchor="t" anchorCtr="0">
            <a:noAutofit/>
          </a:bodyPr>
          <a:lstStyle/>
          <a:p>
            <a:r>
              <a:rPr lang="he-IL" sz="5400" dirty="0">
                <a:solidFill>
                  <a:schemeClr val="tx2"/>
                </a:solidFill>
              </a:rPr>
              <a:t>מי אנחנו?</a:t>
            </a:r>
          </a:p>
        </p:txBody>
      </p:sp>
      <p:pic>
        <p:nvPicPr>
          <p:cNvPr id="9" name="Graphic 76">
            <a:extLst>
              <a:ext uri="{FF2B5EF4-FFF2-40B4-BE49-F238E27FC236}">
                <a16:creationId xmlns:a16="http://schemas.microsoft.com/office/drawing/2014/main" id="{E2AA5D52-D45B-9FE6-D410-B4E58D27D6C7}"/>
              </a:ext>
            </a:extLst>
          </p:cNvPr>
          <p:cNvPicPr preferRelativeResize="0">
            <a:picLocks/>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111213" y="1591180"/>
            <a:ext cx="686901" cy="684853"/>
          </a:xfrm>
          <a:prstGeom prst="rect">
            <a:avLst/>
          </a:prstGeom>
        </p:spPr>
      </p:pic>
      <p:sp>
        <p:nvSpPr>
          <p:cNvPr id="10" name="Freeform: Shape 9">
            <a:extLst>
              <a:ext uri="{FF2B5EF4-FFF2-40B4-BE49-F238E27FC236}">
                <a16:creationId xmlns:a16="http://schemas.microsoft.com/office/drawing/2014/main" id="{CB061DC1-8B57-2B65-E492-55617D2D7827}"/>
              </a:ext>
            </a:extLst>
          </p:cNvPr>
          <p:cNvSpPr>
            <a:spLocks/>
          </p:cNvSpPr>
          <p:nvPr/>
        </p:nvSpPr>
        <p:spPr>
          <a:xfrm>
            <a:off x="991517" y="1328329"/>
            <a:ext cx="2824190" cy="4533900"/>
          </a:xfrm>
          <a:custGeom>
            <a:avLst/>
            <a:gdLst>
              <a:gd name="connsiteX0" fmla="*/ 3028950 w 3028950"/>
              <a:gd name="connsiteY0" fmla="*/ 180975 h 4533900"/>
              <a:gd name="connsiteX1" fmla="*/ 3028950 w 3028950"/>
              <a:gd name="connsiteY1" fmla="*/ 0 h 4533900"/>
              <a:gd name="connsiteX2" fmla="*/ 0 w 3028950"/>
              <a:gd name="connsiteY2" fmla="*/ 0 h 4533900"/>
              <a:gd name="connsiteX3" fmla="*/ 0 w 3028950"/>
              <a:gd name="connsiteY3" fmla="*/ 4533900 h 4533900"/>
              <a:gd name="connsiteX4" fmla="*/ 3028950 w 3028950"/>
              <a:gd name="connsiteY4" fmla="*/ 4533900 h 4533900"/>
              <a:gd name="connsiteX5" fmla="*/ 3028950 w 3028950"/>
              <a:gd name="connsiteY5" fmla="*/ 1038225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8950" h="4533900">
                <a:moveTo>
                  <a:pt x="3028950" y="180975"/>
                </a:moveTo>
                <a:lnTo>
                  <a:pt x="3028950" y="0"/>
                </a:lnTo>
                <a:lnTo>
                  <a:pt x="0" y="0"/>
                </a:lnTo>
                <a:lnTo>
                  <a:pt x="0" y="4533900"/>
                </a:lnTo>
                <a:lnTo>
                  <a:pt x="3028950" y="4533900"/>
                </a:lnTo>
                <a:lnTo>
                  <a:pt x="3028950" y="1038225"/>
                </a:lnTo>
              </a:path>
            </a:pathLst>
          </a:cu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55">
            <a:extLst>
              <a:ext uri="{FF2B5EF4-FFF2-40B4-BE49-F238E27FC236}">
                <a16:creationId xmlns:a16="http://schemas.microsoft.com/office/drawing/2014/main" id="{E176A1AB-CADC-644B-1B5B-C0B112C3C637}"/>
              </a:ext>
            </a:extLst>
          </p:cNvPr>
          <p:cNvGrpSpPr/>
          <p:nvPr/>
        </p:nvGrpSpPr>
        <p:grpSpPr>
          <a:xfrm>
            <a:off x="4484934" y="3002280"/>
            <a:ext cx="4668429" cy="1913979"/>
            <a:chOff x="5422465" y="3954979"/>
            <a:chExt cx="5567268" cy="2988902"/>
          </a:xfrm>
          <a:gradFill>
            <a:gsLst>
              <a:gs pos="0">
                <a:schemeClr val="accent1"/>
              </a:gs>
              <a:gs pos="100000">
                <a:schemeClr val="accent5"/>
              </a:gs>
            </a:gsLst>
            <a:lin ang="0" scaled="0"/>
          </a:gradFill>
        </p:grpSpPr>
        <p:sp>
          <p:nvSpPr>
            <p:cNvPr id="12" name="Freeform: Shape 11">
              <a:extLst>
                <a:ext uri="{FF2B5EF4-FFF2-40B4-BE49-F238E27FC236}">
                  <a16:creationId xmlns:a16="http://schemas.microsoft.com/office/drawing/2014/main" id="{01C2743C-E1CF-84E0-FA05-B9319D6C7190}"/>
                </a:ext>
              </a:extLst>
            </p:cNvPr>
            <p:cNvSpPr/>
            <p:nvPr/>
          </p:nvSpPr>
          <p:spPr>
            <a:xfrm>
              <a:off x="5422465" y="4266429"/>
              <a:ext cx="2106318" cy="2677452"/>
            </a:xfrm>
            <a:custGeom>
              <a:avLst/>
              <a:gdLst>
                <a:gd name="connsiteX0" fmla="*/ 1894546 w 2106318"/>
                <a:gd name="connsiteY0" fmla="*/ 1624589 h 2677452"/>
                <a:gd name="connsiteX1" fmla="*/ 1763833 w 2106318"/>
                <a:gd name="connsiteY1" fmla="*/ 1502750 h 2677452"/>
                <a:gd name="connsiteX2" fmla="*/ 1668305 w 2106318"/>
                <a:gd name="connsiteY2" fmla="*/ 1450948 h 2677452"/>
                <a:gd name="connsiteX3" fmla="*/ 1442063 w 2106318"/>
                <a:gd name="connsiteY3" fmla="*/ 1413629 h 2677452"/>
                <a:gd name="connsiteX4" fmla="*/ 1329822 w 2106318"/>
                <a:gd name="connsiteY4" fmla="*/ 1413629 h 2677452"/>
                <a:gd name="connsiteX5" fmla="*/ 1270887 w 2106318"/>
                <a:gd name="connsiteY5" fmla="*/ 1357736 h 2677452"/>
                <a:gd name="connsiteX6" fmla="*/ 1254701 w 2106318"/>
                <a:gd name="connsiteY6" fmla="*/ 1289745 h 2677452"/>
                <a:gd name="connsiteX7" fmla="*/ 1215821 w 2106318"/>
                <a:gd name="connsiteY7" fmla="*/ 1250382 h 2677452"/>
                <a:gd name="connsiteX8" fmla="*/ 1116071 w 2106318"/>
                <a:gd name="connsiteY8" fmla="*/ 1297754 h 2677452"/>
                <a:gd name="connsiteX9" fmla="*/ 1130321 w 2106318"/>
                <a:gd name="connsiteY9" fmla="*/ 1138427 h 2677452"/>
                <a:gd name="connsiteX10" fmla="*/ 1283201 w 2106318"/>
                <a:gd name="connsiteY10" fmla="*/ 1148821 h 2677452"/>
                <a:gd name="connsiteX11" fmla="*/ 1338266 w 2106318"/>
                <a:gd name="connsiteY11" fmla="*/ 1212893 h 2677452"/>
                <a:gd name="connsiteX12" fmla="*/ 1356563 w 2106318"/>
                <a:gd name="connsiteY12" fmla="*/ 1134337 h 2677452"/>
                <a:gd name="connsiteX13" fmla="*/ 1442063 w 2106318"/>
                <a:gd name="connsiteY13" fmla="*/ 1012498 h 2677452"/>
                <a:gd name="connsiteX14" fmla="*/ 1500998 w 2106318"/>
                <a:gd name="connsiteY14" fmla="*/ 927466 h 2677452"/>
                <a:gd name="connsiteX15" fmla="*/ 1576647 w 2106318"/>
                <a:gd name="connsiteY15" fmla="*/ 877879 h 2677452"/>
                <a:gd name="connsiteX16" fmla="*/ 1666545 w 2106318"/>
                <a:gd name="connsiteY16" fmla="*/ 828121 h 2677452"/>
                <a:gd name="connsiteX17" fmla="*/ 1780370 w 2106318"/>
                <a:gd name="connsiteY17" fmla="*/ 788758 h 2677452"/>
                <a:gd name="connsiteX18" fmla="*/ 1800777 w 2106318"/>
                <a:gd name="connsiteY18" fmla="*/ 751610 h 2677452"/>
                <a:gd name="connsiteX19" fmla="*/ 1715277 w 2106318"/>
                <a:gd name="connsiteY19" fmla="*/ 563484 h 2677452"/>
                <a:gd name="connsiteX20" fmla="*/ 1654055 w 2106318"/>
                <a:gd name="connsiteY20" fmla="*/ 458174 h 2677452"/>
                <a:gd name="connsiteX21" fmla="*/ 1600925 w 2106318"/>
                <a:gd name="connsiteY21" fmla="*/ 404156 h 2677452"/>
                <a:gd name="connsiteX22" fmla="*/ 1539878 w 2106318"/>
                <a:gd name="connsiteY22" fmla="*/ 437214 h 2677452"/>
                <a:gd name="connsiteX23" fmla="*/ 1505221 w 2106318"/>
                <a:gd name="connsiteY23" fmla="*/ 381322 h 2677452"/>
                <a:gd name="connsiteX24" fmla="*/ 1440128 w 2106318"/>
                <a:gd name="connsiteY24" fmla="*/ 350138 h 2677452"/>
                <a:gd name="connsiteX25" fmla="*/ 1385063 w 2106318"/>
                <a:gd name="connsiteY25" fmla="*/ 379106 h 2677452"/>
                <a:gd name="connsiteX26" fmla="*/ 1376970 w 2106318"/>
                <a:gd name="connsiteY26" fmla="*/ 489187 h 2677452"/>
                <a:gd name="connsiteX27" fmla="*/ 1386998 w 2106318"/>
                <a:gd name="connsiteY27" fmla="*/ 574048 h 2677452"/>
                <a:gd name="connsiteX28" fmla="*/ 1362720 w 2106318"/>
                <a:gd name="connsiteY28" fmla="*/ 658739 h 2677452"/>
                <a:gd name="connsiteX29" fmla="*/ 1326128 w 2106318"/>
                <a:gd name="connsiteY29" fmla="*/ 633860 h 2677452"/>
                <a:gd name="connsiteX30" fmla="*/ 1293229 w 2106318"/>
                <a:gd name="connsiteY30" fmla="*/ 565869 h 2677452"/>
                <a:gd name="connsiteX31" fmla="*/ 1189433 w 2106318"/>
                <a:gd name="connsiteY31" fmla="*/ 520201 h 2677452"/>
                <a:gd name="connsiteX32" fmla="*/ 1138414 w 2106318"/>
                <a:gd name="connsiteY32" fmla="*/ 458344 h 2677452"/>
                <a:gd name="connsiteX33" fmla="*/ 1170960 w 2106318"/>
                <a:gd name="connsiteY33" fmla="*/ 358999 h 2677452"/>
                <a:gd name="connsiteX34" fmla="*/ 1242386 w 2106318"/>
                <a:gd name="connsiteY34" fmla="*/ 325940 h 2677452"/>
                <a:gd name="connsiteX35" fmla="*/ 1303785 w 2106318"/>
                <a:gd name="connsiteY35" fmla="*/ 323895 h 2677452"/>
                <a:gd name="connsiteX36" fmla="*/ 1350405 w 2106318"/>
                <a:gd name="connsiteY36" fmla="*/ 296972 h 2677452"/>
                <a:gd name="connsiteX37" fmla="*/ 1319970 w 2106318"/>
                <a:gd name="connsiteY37" fmla="*/ 247554 h 2677452"/>
                <a:gd name="connsiteX38" fmla="*/ 1346359 w 2106318"/>
                <a:gd name="connsiteY38" fmla="*/ 181097 h 2677452"/>
                <a:gd name="connsiteX39" fmla="*/ 1262794 w 2106318"/>
                <a:gd name="connsiteY39" fmla="*/ 61132 h 2677452"/>
                <a:gd name="connsiteX40" fmla="*/ 1134543 w 2106318"/>
                <a:gd name="connsiteY40" fmla="*/ 104415 h 2677452"/>
                <a:gd name="connsiteX41" fmla="*/ 1036552 w 2106318"/>
                <a:gd name="connsiteY41" fmla="*/ 108675 h 2677452"/>
                <a:gd name="connsiteX42" fmla="*/ 737125 w 2106318"/>
                <a:gd name="connsiteY42" fmla="*/ 71357 h 2677452"/>
                <a:gd name="connsiteX43" fmla="*/ 677838 w 2106318"/>
                <a:gd name="connsiteY43" fmla="*/ 59088 h 2677452"/>
                <a:gd name="connsiteX44" fmla="*/ 551523 w 2106318"/>
                <a:gd name="connsiteY44" fmla="*/ 63348 h 2677452"/>
                <a:gd name="connsiteX45" fmla="*/ 474291 w 2106318"/>
                <a:gd name="connsiteY45" fmla="*/ 79877 h 2677452"/>
                <a:gd name="connsiteX46" fmla="*/ 311207 w 2106318"/>
                <a:gd name="connsiteY46" fmla="*/ 32164 h 2677452"/>
                <a:gd name="connsiteX47" fmla="*/ 233799 w 2106318"/>
                <a:gd name="connsiteY47" fmla="*/ 7285 h 2677452"/>
                <a:gd name="connsiteX48" fmla="*/ 146188 w 2106318"/>
                <a:gd name="connsiteY48" fmla="*/ 11374 h 2677452"/>
                <a:gd name="connsiteX49" fmla="*/ 66493 w 2106318"/>
                <a:gd name="connsiteY49" fmla="*/ 77491 h 2677452"/>
                <a:gd name="connsiteX50" fmla="*/ 40104 w 2106318"/>
                <a:gd name="connsiteY50" fmla="*/ 137644 h 2677452"/>
                <a:gd name="connsiteX51" fmla="*/ 3335 w 2106318"/>
                <a:gd name="connsiteY51" fmla="*/ 255393 h 2677452"/>
                <a:gd name="connsiteX52" fmla="*/ 80743 w 2106318"/>
                <a:gd name="connsiteY52" fmla="*/ 455958 h 2677452"/>
                <a:gd name="connsiteX53" fmla="*/ 276373 w 2106318"/>
                <a:gd name="connsiteY53" fmla="*/ 458344 h 2677452"/>
                <a:gd name="connsiteX54" fmla="*/ 417115 w 2106318"/>
                <a:gd name="connsiteY54" fmla="*/ 462264 h 2677452"/>
                <a:gd name="connsiteX55" fmla="*/ 524958 w 2106318"/>
                <a:gd name="connsiteY55" fmla="*/ 600802 h 2677452"/>
                <a:gd name="connsiteX56" fmla="*/ 657430 w 2106318"/>
                <a:gd name="connsiteY56" fmla="*/ 782623 h 2677452"/>
                <a:gd name="connsiteX57" fmla="*/ 734662 w 2106318"/>
                <a:gd name="connsiteY57" fmla="*/ 1066005 h 2677452"/>
                <a:gd name="connsiteX58" fmla="*/ 893524 w 2106318"/>
                <a:gd name="connsiteY58" fmla="*/ 1272875 h 2677452"/>
                <a:gd name="connsiteX59" fmla="*/ 916219 w 2106318"/>
                <a:gd name="connsiteY59" fmla="*/ 1225332 h 2677452"/>
                <a:gd name="connsiteX60" fmla="*/ 1044469 w 2106318"/>
                <a:gd name="connsiteY60" fmla="*/ 1349557 h 2677452"/>
                <a:gd name="connsiteX61" fmla="*/ 1174831 w 2106318"/>
                <a:gd name="connsiteY61" fmla="*/ 1393181 h 2677452"/>
                <a:gd name="connsiteX62" fmla="*/ 1252238 w 2106318"/>
                <a:gd name="connsiteY62" fmla="*/ 1444983 h 2677452"/>
                <a:gd name="connsiteX63" fmla="*/ 1364304 w 2106318"/>
                <a:gd name="connsiteY63" fmla="*/ 1519450 h 2677452"/>
                <a:gd name="connsiteX64" fmla="*/ 1358146 w 2106318"/>
                <a:gd name="connsiteY64" fmla="*/ 1614706 h 2677452"/>
                <a:gd name="connsiteX65" fmla="*/ 1347942 w 2106318"/>
                <a:gd name="connsiteY65" fmla="*/ 1724446 h 2677452"/>
                <a:gd name="connsiteX66" fmla="*/ 1446109 w 2106318"/>
                <a:gd name="connsiteY66" fmla="*/ 1883603 h 2677452"/>
                <a:gd name="connsiteX67" fmla="*/ 1506980 w 2106318"/>
                <a:gd name="connsiteY67" fmla="*/ 1995388 h 2677452"/>
                <a:gd name="connsiteX68" fmla="*/ 1464230 w 2106318"/>
                <a:gd name="connsiteY68" fmla="*/ 2318133 h 2677452"/>
                <a:gd name="connsiteX69" fmla="*/ 1458248 w 2106318"/>
                <a:gd name="connsiteY69" fmla="*/ 2597255 h 2677452"/>
                <a:gd name="connsiteX70" fmla="*/ 1598990 w 2106318"/>
                <a:gd name="connsiteY70" fmla="*/ 2675641 h 2677452"/>
                <a:gd name="connsiteX71" fmla="*/ 1590721 w 2106318"/>
                <a:gd name="connsiteY71" fmla="*/ 2634403 h 2677452"/>
                <a:gd name="connsiteX72" fmla="*/ 1594767 w 2106318"/>
                <a:gd name="connsiteY72" fmla="*/ 2535058 h 2677452"/>
                <a:gd name="connsiteX73" fmla="*/ 1603036 w 2106318"/>
                <a:gd name="connsiteY73" fmla="*/ 2456501 h 2677452"/>
                <a:gd name="connsiteX74" fmla="*/ 1619221 w 2106318"/>
                <a:gd name="connsiteY74" fmla="*/ 2379990 h 2677452"/>
                <a:gd name="connsiteX75" fmla="*/ 1751870 w 2106318"/>
                <a:gd name="connsiteY75" fmla="*/ 2260026 h 2677452"/>
                <a:gd name="connsiteX76" fmla="*/ 1967908 w 2106318"/>
                <a:gd name="connsiteY76" fmla="*/ 2015837 h 2677452"/>
                <a:gd name="connsiteX77" fmla="*/ 2057630 w 2106318"/>
                <a:gd name="connsiteY77" fmla="*/ 1898087 h 2677452"/>
                <a:gd name="connsiteX78" fmla="*/ 2092288 w 2106318"/>
                <a:gd name="connsiteY78" fmla="*/ 1682867 h 2677452"/>
                <a:gd name="connsiteX79" fmla="*/ 1894546 w 2106318"/>
                <a:gd name="connsiteY79" fmla="*/ 1624589 h 267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106318" h="2677452">
                  <a:moveTo>
                    <a:pt x="1894546" y="1624589"/>
                  </a:moveTo>
                  <a:cubicBezTo>
                    <a:pt x="1888565" y="1620670"/>
                    <a:pt x="1788638" y="1533593"/>
                    <a:pt x="1763833" y="1502750"/>
                  </a:cubicBezTo>
                  <a:cubicBezTo>
                    <a:pt x="1739555" y="1471567"/>
                    <a:pt x="1692758" y="1463387"/>
                    <a:pt x="1668305" y="1450948"/>
                  </a:cubicBezTo>
                  <a:cubicBezTo>
                    <a:pt x="1643675" y="1438678"/>
                    <a:pt x="1481119" y="1386705"/>
                    <a:pt x="1442063" y="1413629"/>
                  </a:cubicBezTo>
                  <a:cubicBezTo>
                    <a:pt x="1403535" y="1440553"/>
                    <a:pt x="1350405" y="1456912"/>
                    <a:pt x="1329822" y="1413629"/>
                  </a:cubicBezTo>
                  <a:cubicBezTo>
                    <a:pt x="1309590" y="1370006"/>
                    <a:pt x="1299387" y="1363871"/>
                    <a:pt x="1270887" y="1357736"/>
                  </a:cubicBezTo>
                  <a:cubicBezTo>
                    <a:pt x="1242386" y="1351602"/>
                    <a:pt x="1256637" y="1318714"/>
                    <a:pt x="1254701" y="1289745"/>
                  </a:cubicBezTo>
                  <a:cubicBezTo>
                    <a:pt x="1252414" y="1260606"/>
                    <a:pt x="1236229" y="1229593"/>
                    <a:pt x="1215821" y="1250382"/>
                  </a:cubicBezTo>
                  <a:cubicBezTo>
                    <a:pt x="1195414" y="1271171"/>
                    <a:pt x="1126099" y="1325019"/>
                    <a:pt x="1116071" y="1297754"/>
                  </a:cubicBezTo>
                  <a:cubicBezTo>
                    <a:pt x="1105867" y="1271001"/>
                    <a:pt x="1056784" y="1159386"/>
                    <a:pt x="1130321" y="1138427"/>
                  </a:cubicBezTo>
                  <a:cubicBezTo>
                    <a:pt x="1203507" y="1117978"/>
                    <a:pt x="1264729" y="1130077"/>
                    <a:pt x="1283201" y="1148821"/>
                  </a:cubicBezTo>
                  <a:cubicBezTo>
                    <a:pt x="1301498" y="1167225"/>
                    <a:pt x="1315572" y="1219198"/>
                    <a:pt x="1338266" y="1212893"/>
                  </a:cubicBezTo>
                  <a:cubicBezTo>
                    <a:pt x="1360785" y="1206588"/>
                    <a:pt x="1348470" y="1167054"/>
                    <a:pt x="1356563" y="1134337"/>
                  </a:cubicBezTo>
                  <a:cubicBezTo>
                    <a:pt x="1364655" y="1101449"/>
                    <a:pt x="1417961" y="1057826"/>
                    <a:pt x="1442063" y="1012498"/>
                  </a:cubicBezTo>
                  <a:cubicBezTo>
                    <a:pt x="1466517" y="966659"/>
                    <a:pt x="1470563" y="939906"/>
                    <a:pt x="1500998" y="927466"/>
                  </a:cubicBezTo>
                  <a:cubicBezTo>
                    <a:pt x="1531962" y="915197"/>
                    <a:pt x="1548147" y="898668"/>
                    <a:pt x="1576647" y="877879"/>
                  </a:cubicBezTo>
                  <a:cubicBezTo>
                    <a:pt x="1605323" y="857090"/>
                    <a:pt x="1649832" y="838686"/>
                    <a:pt x="1666545" y="828121"/>
                  </a:cubicBezTo>
                  <a:cubicBezTo>
                    <a:pt x="1682907" y="817556"/>
                    <a:pt x="1756092" y="782453"/>
                    <a:pt x="1780370" y="788758"/>
                  </a:cubicBezTo>
                  <a:cubicBezTo>
                    <a:pt x="1804824" y="795062"/>
                    <a:pt x="1821009" y="786713"/>
                    <a:pt x="1800777" y="751610"/>
                  </a:cubicBezTo>
                  <a:cubicBezTo>
                    <a:pt x="1780370" y="716506"/>
                    <a:pt x="1753981" y="610856"/>
                    <a:pt x="1715277" y="563484"/>
                  </a:cubicBezTo>
                  <a:cubicBezTo>
                    <a:pt x="1676573" y="516111"/>
                    <a:pt x="1672351" y="503331"/>
                    <a:pt x="1654055" y="458174"/>
                  </a:cubicBezTo>
                  <a:cubicBezTo>
                    <a:pt x="1635758" y="412335"/>
                    <a:pt x="1615175" y="373142"/>
                    <a:pt x="1600925" y="404156"/>
                  </a:cubicBezTo>
                  <a:cubicBezTo>
                    <a:pt x="1586675" y="435169"/>
                    <a:pt x="1556239" y="476577"/>
                    <a:pt x="1539878" y="437214"/>
                  </a:cubicBezTo>
                  <a:cubicBezTo>
                    <a:pt x="1523693" y="397851"/>
                    <a:pt x="1525628" y="399725"/>
                    <a:pt x="1505221" y="381322"/>
                  </a:cubicBezTo>
                  <a:cubicBezTo>
                    <a:pt x="1484989" y="362748"/>
                    <a:pt x="1468452" y="358487"/>
                    <a:pt x="1440128" y="350138"/>
                  </a:cubicBezTo>
                  <a:cubicBezTo>
                    <a:pt x="1411628" y="341788"/>
                    <a:pt x="1383128" y="352353"/>
                    <a:pt x="1385063" y="379106"/>
                  </a:cubicBezTo>
                  <a:cubicBezTo>
                    <a:pt x="1386998" y="406030"/>
                    <a:pt x="1358322" y="453914"/>
                    <a:pt x="1376970" y="489187"/>
                  </a:cubicBezTo>
                  <a:cubicBezTo>
                    <a:pt x="1395267" y="524461"/>
                    <a:pt x="1411628" y="561609"/>
                    <a:pt x="1386998" y="574048"/>
                  </a:cubicBezTo>
                  <a:cubicBezTo>
                    <a:pt x="1362720" y="586318"/>
                    <a:pt x="1386998" y="660955"/>
                    <a:pt x="1362720" y="658739"/>
                  </a:cubicBezTo>
                  <a:cubicBezTo>
                    <a:pt x="1338266" y="656865"/>
                    <a:pt x="1326128" y="660955"/>
                    <a:pt x="1326128" y="633860"/>
                  </a:cubicBezTo>
                  <a:cubicBezTo>
                    <a:pt x="1326128" y="607277"/>
                    <a:pt x="1338266" y="565869"/>
                    <a:pt x="1293229" y="565869"/>
                  </a:cubicBezTo>
                  <a:cubicBezTo>
                    <a:pt x="1248544" y="565869"/>
                    <a:pt x="1221979" y="543205"/>
                    <a:pt x="1189433" y="520201"/>
                  </a:cubicBezTo>
                  <a:cubicBezTo>
                    <a:pt x="1156710" y="497537"/>
                    <a:pt x="1130321" y="509806"/>
                    <a:pt x="1138414" y="458344"/>
                  </a:cubicBezTo>
                  <a:cubicBezTo>
                    <a:pt x="1146506" y="406371"/>
                    <a:pt x="1134543" y="387967"/>
                    <a:pt x="1170960" y="358999"/>
                  </a:cubicBezTo>
                  <a:cubicBezTo>
                    <a:pt x="1207729" y="330200"/>
                    <a:pt x="1215997" y="313330"/>
                    <a:pt x="1242386" y="325940"/>
                  </a:cubicBezTo>
                  <a:cubicBezTo>
                    <a:pt x="1268951" y="338380"/>
                    <a:pt x="1287072" y="338380"/>
                    <a:pt x="1303785" y="323895"/>
                  </a:cubicBezTo>
                  <a:cubicBezTo>
                    <a:pt x="1319970" y="309411"/>
                    <a:pt x="1350405" y="315375"/>
                    <a:pt x="1350405" y="296972"/>
                  </a:cubicBezTo>
                  <a:cubicBezTo>
                    <a:pt x="1350405" y="278398"/>
                    <a:pt x="1315748" y="278398"/>
                    <a:pt x="1319970" y="247554"/>
                  </a:cubicBezTo>
                  <a:cubicBezTo>
                    <a:pt x="1323840" y="216030"/>
                    <a:pt x="1340378" y="232900"/>
                    <a:pt x="1346359" y="181097"/>
                  </a:cubicBezTo>
                  <a:cubicBezTo>
                    <a:pt x="1352341" y="129294"/>
                    <a:pt x="1307655" y="50738"/>
                    <a:pt x="1262794" y="61132"/>
                  </a:cubicBezTo>
                  <a:cubicBezTo>
                    <a:pt x="1217757" y="71357"/>
                    <a:pt x="1148794" y="131509"/>
                    <a:pt x="1134543" y="104415"/>
                  </a:cubicBezTo>
                  <a:cubicBezTo>
                    <a:pt x="1120117" y="77662"/>
                    <a:pt x="1091617" y="89931"/>
                    <a:pt x="1036552" y="108675"/>
                  </a:cubicBezTo>
                  <a:cubicBezTo>
                    <a:pt x="981487" y="127420"/>
                    <a:pt x="753310" y="90272"/>
                    <a:pt x="737125" y="71357"/>
                  </a:cubicBezTo>
                  <a:cubicBezTo>
                    <a:pt x="737125" y="71357"/>
                    <a:pt x="698245" y="44603"/>
                    <a:pt x="677838" y="59088"/>
                  </a:cubicBezTo>
                  <a:cubicBezTo>
                    <a:pt x="657606" y="73572"/>
                    <a:pt x="575976" y="67267"/>
                    <a:pt x="551523" y="63348"/>
                  </a:cubicBezTo>
                  <a:cubicBezTo>
                    <a:pt x="526893" y="59088"/>
                    <a:pt x="504550" y="90101"/>
                    <a:pt x="474291" y="79877"/>
                  </a:cubicBezTo>
                  <a:cubicBezTo>
                    <a:pt x="443328" y="69482"/>
                    <a:pt x="335485" y="48693"/>
                    <a:pt x="311207" y="32164"/>
                  </a:cubicBezTo>
                  <a:cubicBezTo>
                    <a:pt x="286401" y="15464"/>
                    <a:pt x="249633" y="15464"/>
                    <a:pt x="233799" y="7285"/>
                  </a:cubicBezTo>
                  <a:cubicBezTo>
                    <a:pt x="217438" y="-1065"/>
                    <a:pt x="158151" y="-5155"/>
                    <a:pt x="146188" y="11374"/>
                  </a:cubicBezTo>
                  <a:cubicBezTo>
                    <a:pt x="133873" y="27904"/>
                    <a:pt x="89012" y="56702"/>
                    <a:pt x="66493" y="77491"/>
                  </a:cubicBezTo>
                  <a:cubicBezTo>
                    <a:pt x="44150" y="98280"/>
                    <a:pt x="17937" y="94191"/>
                    <a:pt x="40104" y="137644"/>
                  </a:cubicBezTo>
                  <a:cubicBezTo>
                    <a:pt x="62447" y="181097"/>
                    <a:pt x="-16896" y="208021"/>
                    <a:pt x="3335" y="255393"/>
                  </a:cubicBezTo>
                  <a:cubicBezTo>
                    <a:pt x="23567" y="302765"/>
                    <a:pt x="-711" y="431080"/>
                    <a:pt x="80743" y="455958"/>
                  </a:cubicBezTo>
                  <a:cubicBezTo>
                    <a:pt x="162373" y="480837"/>
                    <a:pt x="229577" y="495322"/>
                    <a:pt x="276373" y="458344"/>
                  </a:cubicBezTo>
                  <a:cubicBezTo>
                    <a:pt x="323522" y="420855"/>
                    <a:pt x="394772" y="420855"/>
                    <a:pt x="417115" y="462264"/>
                  </a:cubicBezTo>
                  <a:cubicBezTo>
                    <a:pt x="439457" y="503672"/>
                    <a:pt x="451772" y="565699"/>
                    <a:pt x="524958" y="600802"/>
                  </a:cubicBezTo>
                  <a:cubicBezTo>
                    <a:pt x="598143" y="636076"/>
                    <a:pt x="661477" y="737466"/>
                    <a:pt x="657430" y="782623"/>
                  </a:cubicBezTo>
                  <a:cubicBezTo>
                    <a:pt x="653560" y="828291"/>
                    <a:pt x="659718" y="979099"/>
                    <a:pt x="734662" y="1066005"/>
                  </a:cubicBezTo>
                  <a:cubicBezTo>
                    <a:pt x="810311" y="1152911"/>
                    <a:pt x="887718" y="1310364"/>
                    <a:pt x="893524" y="1272875"/>
                  </a:cubicBezTo>
                  <a:cubicBezTo>
                    <a:pt x="899681" y="1235557"/>
                    <a:pt x="899681" y="1198238"/>
                    <a:pt x="916219" y="1225332"/>
                  </a:cubicBezTo>
                  <a:cubicBezTo>
                    <a:pt x="932228" y="1252256"/>
                    <a:pt x="975154" y="1335073"/>
                    <a:pt x="1044469" y="1349557"/>
                  </a:cubicBezTo>
                  <a:cubicBezTo>
                    <a:pt x="1113960" y="1364042"/>
                    <a:pt x="1148618" y="1368131"/>
                    <a:pt x="1174831" y="1393181"/>
                  </a:cubicBezTo>
                  <a:cubicBezTo>
                    <a:pt x="1201220" y="1418059"/>
                    <a:pt x="1223914" y="1432373"/>
                    <a:pt x="1252238" y="1444983"/>
                  </a:cubicBezTo>
                  <a:cubicBezTo>
                    <a:pt x="1280738" y="1457252"/>
                    <a:pt x="1350053" y="1494741"/>
                    <a:pt x="1364304" y="1519450"/>
                  </a:cubicBezTo>
                  <a:cubicBezTo>
                    <a:pt x="1378730" y="1544329"/>
                    <a:pt x="1372572" y="1577387"/>
                    <a:pt x="1358146" y="1614706"/>
                  </a:cubicBezTo>
                  <a:cubicBezTo>
                    <a:pt x="1344072" y="1652024"/>
                    <a:pt x="1327711" y="1689172"/>
                    <a:pt x="1347942" y="1724446"/>
                  </a:cubicBezTo>
                  <a:cubicBezTo>
                    <a:pt x="1368526" y="1759549"/>
                    <a:pt x="1411276" y="1860940"/>
                    <a:pt x="1446109" y="1883603"/>
                  </a:cubicBezTo>
                  <a:cubicBezTo>
                    <a:pt x="1480767" y="1906608"/>
                    <a:pt x="1515073" y="1943756"/>
                    <a:pt x="1506980" y="1995388"/>
                  </a:cubicBezTo>
                  <a:cubicBezTo>
                    <a:pt x="1498887" y="2047021"/>
                    <a:pt x="1460184" y="2268375"/>
                    <a:pt x="1464230" y="2318133"/>
                  </a:cubicBezTo>
                  <a:cubicBezTo>
                    <a:pt x="1468452" y="2367551"/>
                    <a:pt x="1417609" y="2530968"/>
                    <a:pt x="1458248" y="2597255"/>
                  </a:cubicBezTo>
                  <a:cubicBezTo>
                    <a:pt x="1498887" y="2663372"/>
                    <a:pt x="1568554" y="2684161"/>
                    <a:pt x="1598990" y="2675641"/>
                  </a:cubicBezTo>
                  <a:cubicBezTo>
                    <a:pt x="1629425" y="2667632"/>
                    <a:pt x="1605147" y="2665246"/>
                    <a:pt x="1590721" y="2634403"/>
                  </a:cubicBezTo>
                  <a:cubicBezTo>
                    <a:pt x="1576471" y="2603219"/>
                    <a:pt x="1578406" y="2563856"/>
                    <a:pt x="1594767" y="2535058"/>
                  </a:cubicBezTo>
                  <a:cubicBezTo>
                    <a:pt x="1611305" y="2506089"/>
                    <a:pt x="1611305" y="2489560"/>
                    <a:pt x="1603036" y="2456501"/>
                  </a:cubicBezTo>
                  <a:cubicBezTo>
                    <a:pt x="1594767" y="2423443"/>
                    <a:pt x="1598990" y="2404699"/>
                    <a:pt x="1619221" y="2379990"/>
                  </a:cubicBezTo>
                  <a:cubicBezTo>
                    <a:pt x="1639805" y="2355111"/>
                    <a:pt x="1725305" y="2288994"/>
                    <a:pt x="1751870" y="2260026"/>
                  </a:cubicBezTo>
                  <a:cubicBezTo>
                    <a:pt x="1778083" y="2231057"/>
                    <a:pt x="1945565" y="2032366"/>
                    <a:pt x="1967908" y="2015837"/>
                  </a:cubicBezTo>
                  <a:cubicBezTo>
                    <a:pt x="1990250" y="1999308"/>
                    <a:pt x="2041093" y="1959944"/>
                    <a:pt x="2057630" y="1898087"/>
                  </a:cubicBezTo>
                  <a:cubicBezTo>
                    <a:pt x="2073991" y="1836231"/>
                    <a:pt x="2132927" y="1714051"/>
                    <a:pt x="2092288" y="1682867"/>
                  </a:cubicBezTo>
                  <a:cubicBezTo>
                    <a:pt x="2051473" y="1651683"/>
                    <a:pt x="1900704" y="1628679"/>
                    <a:pt x="1894546" y="1624589"/>
                  </a:cubicBezTo>
                  <a:close/>
                </a:path>
              </a:pathLst>
            </a:custGeom>
            <a:grpFill/>
            <a:ln w="17591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7F1307D-4859-A8B5-8F3D-3EBE34E2D97B}"/>
                </a:ext>
              </a:extLst>
            </p:cNvPr>
            <p:cNvSpPr/>
            <p:nvPr/>
          </p:nvSpPr>
          <p:spPr>
            <a:xfrm>
              <a:off x="7133696" y="4038215"/>
              <a:ext cx="645650" cy="708789"/>
            </a:xfrm>
            <a:custGeom>
              <a:avLst/>
              <a:gdLst>
                <a:gd name="connsiteX0" fmla="*/ 590761 w 645650"/>
                <a:gd name="connsiteY0" fmla="*/ 107184 h 708789"/>
                <a:gd name="connsiteX1" fmla="*/ 645651 w 645650"/>
                <a:gd name="connsiteY1" fmla="*/ 0 h 708789"/>
                <a:gd name="connsiteX2" fmla="*/ 0 w 645650"/>
                <a:gd name="connsiteY2" fmla="*/ 0 h 708789"/>
                <a:gd name="connsiteX3" fmla="*/ 30435 w 645650"/>
                <a:gd name="connsiteY3" fmla="*/ 206530 h 708789"/>
                <a:gd name="connsiteX4" fmla="*/ 58935 w 645650"/>
                <a:gd name="connsiteY4" fmla="*/ 266682 h 708789"/>
                <a:gd name="connsiteX5" fmla="*/ 61047 w 645650"/>
                <a:gd name="connsiteY5" fmla="*/ 351373 h 708789"/>
                <a:gd name="connsiteX6" fmla="*/ 77584 w 645650"/>
                <a:gd name="connsiteY6" fmla="*/ 508826 h 708789"/>
                <a:gd name="connsiteX7" fmla="*/ 181204 w 645650"/>
                <a:gd name="connsiteY7" fmla="*/ 672244 h 708789"/>
                <a:gd name="connsiteX8" fmla="*/ 228353 w 645650"/>
                <a:gd name="connsiteY8" fmla="*/ 705132 h 708789"/>
                <a:gd name="connsiteX9" fmla="*/ 273214 w 645650"/>
                <a:gd name="connsiteY9" fmla="*/ 597607 h 708789"/>
                <a:gd name="connsiteX10" fmla="*/ 338483 w 645650"/>
                <a:gd name="connsiteY10" fmla="*/ 477642 h 708789"/>
                <a:gd name="connsiteX11" fmla="*/ 544141 w 645650"/>
                <a:gd name="connsiteY11" fmla="*/ 332799 h 708789"/>
                <a:gd name="connsiteX12" fmla="*/ 595160 w 645650"/>
                <a:gd name="connsiteY12" fmla="*/ 235669 h 708789"/>
                <a:gd name="connsiteX13" fmla="*/ 590761 w 645650"/>
                <a:gd name="connsiteY13" fmla="*/ 107184 h 7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5650" h="708789">
                  <a:moveTo>
                    <a:pt x="590761" y="107184"/>
                  </a:moveTo>
                  <a:cubicBezTo>
                    <a:pt x="602373" y="85202"/>
                    <a:pt x="630521" y="30162"/>
                    <a:pt x="645651" y="0"/>
                  </a:cubicBezTo>
                  <a:lnTo>
                    <a:pt x="0" y="0"/>
                  </a:lnTo>
                  <a:cubicBezTo>
                    <a:pt x="7741" y="33229"/>
                    <a:pt x="35713" y="156601"/>
                    <a:pt x="30435" y="206530"/>
                  </a:cubicBezTo>
                  <a:cubicBezTo>
                    <a:pt x="24278" y="264467"/>
                    <a:pt x="42750" y="243848"/>
                    <a:pt x="58935" y="266682"/>
                  </a:cubicBezTo>
                  <a:cubicBezTo>
                    <a:pt x="75296" y="289516"/>
                    <a:pt x="71250" y="324790"/>
                    <a:pt x="61047" y="351373"/>
                  </a:cubicBezTo>
                  <a:cubicBezTo>
                    <a:pt x="50667" y="378297"/>
                    <a:pt x="44685" y="438450"/>
                    <a:pt x="77584" y="508826"/>
                  </a:cubicBezTo>
                  <a:cubicBezTo>
                    <a:pt x="109954" y="579033"/>
                    <a:pt x="148658" y="667984"/>
                    <a:pt x="181204" y="672244"/>
                  </a:cubicBezTo>
                  <a:cubicBezTo>
                    <a:pt x="214103" y="676163"/>
                    <a:pt x="205834" y="721831"/>
                    <a:pt x="228353" y="705132"/>
                  </a:cubicBezTo>
                  <a:cubicBezTo>
                    <a:pt x="250695" y="688432"/>
                    <a:pt x="254566" y="651625"/>
                    <a:pt x="273214" y="597607"/>
                  </a:cubicBezTo>
                  <a:cubicBezTo>
                    <a:pt x="291510" y="544100"/>
                    <a:pt x="291510" y="504566"/>
                    <a:pt x="338483" y="477642"/>
                  </a:cubicBezTo>
                  <a:cubicBezTo>
                    <a:pt x="385455" y="450719"/>
                    <a:pt x="515641" y="363983"/>
                    <a:pt x="544141" y="332799"/>
                  </a:cubicBezTo>
                  <a:cubicBezTo>
                    <a:pt x="572817" y="301615"/>
                    <a:pt x="605363" y="289346"/>
                    <a:pt x="595160" y="235669"/>
                  </a:cubicBezTo>
                  <a:cubicBezTo>
                    <a:pt x="584604" y="181821"/>
                    <a:pt x="574576" y="138368"/>
                    <a:pt x="590761" y="107184"/>
                  </a:cubicBezTo>
                  <a:close/>
                </a:path>
              </a:pathLst>
            </a:custGeom>
            <a:grpFill/>
            <a:ln w="1759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E74159E-25CE-3B0B-D51D-6B99522A0129}"/>
                </a:ext>
              </a:extLst>
            </p:cNvPr>
            <p:cNvSpPr/>
            <p:nvPr/>
          </p:nvSpPr>
          <p:spPr>
            <a:xfrm>
              <a:off x="7764216" y="3954979"/>
              <a:ext cx="3225517" cy="2526353"/>
            </a:xfrm>
            <a:custGeom>
              <a:avLst/>
              <a:gdLst>
                <a:gd name="connsiteX0" fmla="*/ 3139058 w 3225517"/>
                <a:gd name="connsiteY0" fmla="*/ 434609 h 2526353"/>
                <a:gd name="connsiteX1" fmla="*/ 2904724 w 3225517"/>
                <a:gd name="connsiteY1" fmla="*/ 318904 h 2526353"/>
                <a:gd name="connsiteX2" fmla="*/ 2711205 w 3225517"/>
                <a:gd name="connsiteY2" fmla="*/ 275451 h 2526353"/>
                <a:gd name="connsiteX3" fmla="*/ 2462796 w 3225517"/>
                <a:gd name="connsiteY3" fmla="*/ 217514 h 2526353"/>
                <a:gd name="connsiteX4" fmla="*/ 2187647 w 3225517"/>
                <a:gd name="connsiteY4" fmla="*/ 151397 h 2526353"/>
                <a:gd name="connsiteX5" fmla="*/ 1926924 w 3225517"/>
                <a:gd name="connsiteY5" fmla="*/ 2464 h 2526353"/>
                <a:gd name="connsiteX6" fmla="*/ 1708951 w 3225517"/>
                <a:gd name="connsiteY6" fmla="*/ 62617 h 2526353"/>
                <a:gd name="connsiteX7" fmla="*/ 1627497 w 3225517"/>
                <a:gd name="connsiteY7" fmla="*/ 147307 h 2526353"/>
                <a:gd name="connsiteX8" fmla="*/ 1539885 w 3225517"/>
                <a:gd name="connsiteY8" fmla="*/ 182581 h 2526353"/>
                <a:gd name="connsiteX9" fmla="*/ 1536015 w 3225517"/>
                <a:gd name="connsiteY9" fmla="*/ 290106 h 2526353"/>
                <a:gd name="connsiteX10" fmla="*/ 1470922 w 3225517"/>
                <a:gd name="connsiteY10" fmla="*/ 261308 h 2526353"/>
                <a:gd name="connsiteX11" fmla="*/ 1425885 w 3225517"/>
                <a:gd name="connsiteY11" fmla="*/ 300501 h 2526353"/>
                <a:gd name="connsiteX12" fmla="*/ 1344431 w 3225517"/>
                <a:gd name="connsiteY12" fmla="*/ 321120 h 2526353"/>
                <a:gd name="connsiteX13" fmla="*/ 1222338 w 3225517"/>
                <a:gd name="connsiteY13" fmla="*/ 395757 h 2526353"/>
                <a:gd name="connsiteX14" fmla="*/ 1154958 w 3225517"/>
                <a:gd name="connsiteY14" fmla="*/ 426770 h 2526353"/>
                <a:gd name="connsiteX15" fmla="*/ 971643 w 3225517"/>
                <a:gd name="connsiteY15" fmla="*/ 474313 h 2526353"/>
                <a:gd name="connsiteX16" fmla="*/ 920624 w 3225517"/>
                <a:gd name="connsiteY16" fmla="*/ 470223 h 2526353"/>
                <a:gd name="connsiteX17" fmla="*/ 841281 w 3225517"/>
                <a:gd name="connsiteY17" fmla="*/ 424725 h 2526353"/>
                <a:gd name="connsiteX18" fmla="*/ 769855 w 3225517"/>
                <a:gd name="connsiteY18" fmla="*/ 364743 h 2526353"/>
                <a:gd name="connsiteX19" fmla="*/ 692623 w 3225517"/>
                <a:gd name="connsiteY19" fmla="*/ 309021 h 2526353"/>
                <a:gd name="connsiteX20" fmla="*/ 454242 w 3225517"/>
                <a:gd name="connsiteY20" fmla="*/ 536340 h 2526353"/>
                <a:gd name="connsiteX21" fmla="*/ 346224 w 3225517"/>
                <a:gd name="connsiteY21" fmla="*/ 718161 h 2526353"/>
                <a:gd name="connsiteX22" fmla="*/ 429965 w 3225517"/>
                <a:gd name="connsiteY22" fmla="*/ 786322 h 2526353"/>
                <a:gd name="connsiteX23" fmla="*/ 450372 w 3225517"/>
                <a:gd name="connsiteY23" fmla="*/ 852610 h 2526353"/>
                <a:gd name="connsiteX24" fmla="*/ 531826 w 3225517"/>
                <a:gd name="connsiteY24" fmla="*/ 850565 h 2526353"/>
                <a:gd name="connsiteX25" fmla="*/ 588827 w 3225517"/>
                <a:gd name="connsiteY25" fmla="*/ 774053 h 2526353"/>
                <a:gd name="connsiteX26" fmla="*/ 608882 w 3225517"/>
                <a:gd name="connsiteY26" fmla="*/ 838125 h 2526353"/>
                <a:gd name="connsiteX27" fmla="*/ 535697 w 3225517"/>
                <a:gd name="connsiteY27" fmla="*/ 931166 h 2526353"/>
                <a:gd name="connsiteX28" fmla="*/ 417474 w 3225517"/>
                <a:gd name="connsiteY28" fmla="*/ 906457 h 2526353"/>
                <a:gd name="connsiteX29" fmla="*/ 372789 w 3225517"/>
                <a:gd name="connsiteY29" fmla="*/ 941561 h 2526353"/>
                <a:gd name="connsiteX30" fmla="*/ 258612 w 3225517"/>
                <a:gd name="connsiteY30" fmla="*/ 1034601 h 2526353"/>
                <a:gd name="connsiteX31" fmla="*/ 199677 w 3225517"/>
                <a:gd name="connsiteY31" fmla="*/ 1067489 h 2526353"/>
                <a:gd name="connsiteX32" fmla="*/ 228177 w 3225517"/>
                <a:gd name="connsiteY32" fmla="*/ 1164619 h 2526353"/>
                <a:gd name="connsiteX33" fmla="*/ 126315 w 3225517"/>
                <a:gd name="connsiteY33" fmla="*/ 1191543 h 2526353"/>
                <a:gd name="connsiteX34" fmla="*/ 114176 w 3225517"/>
                <a:gd name="connsiteY34" fmla="*/ 1272144 h 2526353"/>
                <a:gd name="connsiteX35" fmla="*/ 181204 w 3225517"/>
                <a:gd name="connsiteY35" fmla="*/ 1328037 h 2526353"/>
                <a:gd name="connsiteX36" fmla="*/ 293446 w 3225517"/>
                <a:gd name="connsiteY36" fmla="*/ 1257660 h 2526353"/>
                <a:gd name="connsiteX37" fmla="*/ 368918 w 3225517"/>
                <a:gd name="connsiteY37" fmla="*/ 1181319 h 2526353"/>
                <a:gd name="connsiteX38" fmla="*/ 501215 w 3225517"/>
                <a:gd name="connsiteY38" fmla="*/ 1253741 h 2526353"/>
                <a:gd name="connsiteX39" fmla="*/ 499280 w 3225517"/>
                <a:gd name="connsiteY39" fmla="*/ 1301283 h 2526353"/>
                <a:gd name="connsiteX40" fmla="*/ 558215 w 3225517"/>
                <a:gd name="connsiteY40" fmla="*/ 1263965 h 2526353"/>
                <a:gd name="connsiteX41" fmla="*/ 597095 w 3225517"/>
                <a:gd name="connsiteY41" fmla="*/ 1295149 h 2526353"/>
                <a:gd name="connsiteX42" fmla="*/ 651984 w 3225517"/>
                <a:gd name="connsiteY42" fmla="*/ 1292763 h 2526353"/>
                <a:gd name="connsiteX43" fmla="*/ 692623 w 3225517"/>
                <a:gd name="connsiteY43" fmla="*/ 1295149 h 2526353"/>
                <a:gd name="connsiteX44" fmla="*/ 800290 w 3225517"/>
                <a:gd name="connsiteY44" fmla="*/ 1321902 h 2526353"/>
                <a:gd name="connsiteX45" fmla="*/ 804513 w 3225517"/>
                <a:gd name="connsiteY45" fmla="*/ 1388190 h 2526353"/>
                <a:gd name="connsiteX46" fmla="*/ 696494 w 3225517"/>
                <a:gd name="connsiteY46" fmla="*/ 1408979 h 2526353"/>
                <a:gd name="connsiteX47" fmla="*/ 546076 w 3225517"/>
                <a:gd name="connsiteY47" fmla="*/ 1404719 h 2526353"/>
                <a:gd name="connsiteX48" fmla="*/ 454242 w 3225517"/>
                <a:gd name="connsiteY48" fmla="*/ 1320028 h 2526353"/>
                <a:gd name="connsiteX49" fmla="*/ 203547 w 3225517"/>
                <a:gd name="connsiteY49" fmla="*/ 1338602 h 2526353"/>
                <a:gd name="connsiteX50" fmla="*/ 138454 w 3225517"/>
                <a:gd name="connsiteY50" fmla="*/ 1375750 h 2526353"/>
                <a:gd name="connsiteX51" fmla="*/ 0 w 3225517"/>
                <a:gd name="connsiteY51" fmla="*/ 1607329 h 2526353"/>
                <a:gd name="connsiteX52" fmla="*/ 189297 w 3225517"/>
                <a:gd name="connsiteY52" fmla="*/ 1870092 h 2526353"/>
                <a:gd name="connsiteX53" fmla="*/ 405511 w 3225517"/>
                <a:gd name="connsiteY53" fmla="*/ 1902810 h 2526353"/>
                <a:gd name="connsiteX54" fmla="*/ 423807 w 3225517"/>
                <a:gd name="connsiteY54" fmla="*/ 2002155 h 2526353"/>
                <a:gd name="connsiteX55" fmla="*/ 521622 w 3225517"/>
                <a:gd name="connsiteY55" fmla="*/ 2417770 h 2526353"/>
                <a:gd name="connsiteX56" fmla="*/ 580910 w 3225517"/>
                <a:gd name="connsiteY56" fmla="*/ 2525295 h 2526353"/>
                <a:gd name="connsiteX57" fmla="*/ 747864 w 3225517"/>
                <a:gd name="connsiteY57" fmla="*/ 2438560 h 2526353"/>
                <a:gd name="connsiteX58" fmla="*/ 817531 w 3225517"/>
                <a:gd name="connsiteY58" fmla="*/ 2275313 h 2526353"/>
                <a:gd name="connsiteX59" fmla="*/ 902855 w 3225517"/>
                <a:gd name="connsiteY59" fmla="*/ 2190451 h 2526353"/>
                <a:gd name="connsiteX60" fmla="*/ 917105 w 3225517"/>
                <a:gd name="connsiteY60" fmla="*/ 1995680 h 2526353"/>
                <a:gd name="connsiteX61" fmla="*/ 1067698 w 3225517"/>
                <a:gd name="connsiteY61" fmla="*/ 1795114 h 2526353"/>
                <a:gd name="connsiteX62" fmla="*/ 1049402 w 3225517"/>
                <a:gd name="connsiteY62" fmla="*/ 1733087 h 2526353"/>
                <a:gd name="connsiteX63" fmla="*/ 900393 w 3225517"/>
                <a:gd name="connsiteY63" fmla="*/ 1685715 h 2526353"/>
                <a:gd name="connsiteX64" fmla="*/ 824920 w 3225517"/>
                <a:gd name="connsiteY64" fmla="*/ 1547688 h 2526353"/>
                <a:gd name="connsiteX65" fmla="*/ 873652 w 3225517"/>
                <a:gd name="connsiteY65" fmla="*/ 1570351 h 2526353"/>
                <a:gd name="connsiteX66" fmla="*/ 1012106 w 3225517"/>
                <a:gd name="connsiteY66" fmla="*/ 1702585 h 2526353"/>
                <a:gd name="connsiteX67" fmla="*/ 1171143 w 3225517"/>
                <a:gd name="connsiteY67" fmla="*/ 1609544 h 2526353"/>
                <a:gd name="connsiteX68" fmla="*/ 1109921 w 3225517"/>
                <a:gd name="connsiteY68" fmla="*/ 1527069 h 2526353"/>
                <a:gd name="connsiteX69" fmla="*/ 1042541 w 3225517"/>
                <a:gd name="connsiteY69" fmla="*/ 1483616 h 2526353"/>
                <a:gd name="connsiteX70" fmla="*/ 1087402 w 3225517"/>
                <a:gd name="connsiteY70" fmla="*/ 1483616 h 2526353"/>
                <a:gd name="connsiteX71" fmla="*/ 1197532 w 3225517"/>
                <a:gd name="connsiteY71" fmla="*/ 1527069 h 2526353"/>
                <a:gd name="connsiteX72" fmla="*/ 1356218 w 3225517"/>
                <a:gd name="connsiteY72" fmla="*/ 1611930 h 2526353"/>
                <a:gd name="connsiteX73" fmla="*/ 1460191 w 3225517"/>
                <a:gd name="connsiteY73" fmla="*/ 1822890 h 2526353"/>
                <a:gd name="connsiteX74" fmla="*/ 1505228 w 3225517"/>
                <a:gd name="connsiteY74" fmla="*/ 1806361 h 2526353"/>
                <a:gd name="connsiteX75" fmla="*/ 1615358 w 3225517"/>
                <a:gd name="connsiteY75" fmla="*/ 1638683 h 2526353"/>
                <a:gd name="connsiteX76" fmla="*/ 1672007 w 3225517"/>
                <a:gd name="connsiteY76" fmla="*/ 1595401 h 2526353"/>
                <a:gd name="connsiteX77" fmla="*/ 1786183 w 3225517"/>
                <a:gd name="connsiteY77" fmla="*/ 1719455 h 2526353"/>
                <a:gd name="connsiteX78" fmla="*/ 1800433 w 3225517"/>
                <a:gd name="connsiteY78" fmla="*/ 1812495 h 2526353"/>
                <a:gd name="connsiteX79" fmla="*/ 1848988 w 3225517"/>
                <a:gd name="connsiteY79" fmla="*/ 1758989 h 2526353"/>
                <a:gd name="connsiteX80" fmla="*/ 1904054 w 3225517"/>
                <a:gd name="connsiteY80" fmla="*/ 1790002 h 2526353"/>
                <a:gd name="connsiteX81" fmla="*/ 1973544 w 3225517"/>
                <a:gd name="connsiteY81" fmla="*/ 1694917 h 2526353"/>
                <a:gd name="connsiteX82" fmla="*/ 1984100 w 3225517"/>
                <a:gd name="connsiteY82" fmla="*/ 1599661 h 2526353"/>
                <a:gd name="connsiteX83" fmla="*/ 2163369 w 3225517"/>
                <a:gd name="connsiteY83" fmla="*/ 1489921 h 2526353"/>
                <a:gd name="connsiteX84" fmla="*/ 2137332 w 3225517"/>
                <a:gd name="connsiteY84" fmla="*/ 1324458 h 2526353"/>
                <a:gd name="connsiteX85" fmla="*/ 2210518 w 3225517"/>
                <a:gd name="connsiteY85" fmla="*/ 1270611 h 2526353"/>
                <a:gd name="connsiteX86" fmla="*/ 2226703 w 3225517"/>
                <a:gd name="connsiteY86" fmla="*/ 1363651 h 2526353"/>
                <a:gd name="connsiteX87" fmla="*/ 2306222 w 3225517"/>
                <a:gd name="connsiteY87" fmla="*/ 1326333 h 2526353"/>
                <a:gd name="connsiteX88" fmla="*/ 2314490 w 3225517"/>
                <a:gd name="connsiteY88" fmla="*/ 1222898 h 2526353"/>
                <a:gd name="connsiteX89" fmla="*/ 2465084 w 3225517"/>
                <a:gd name="connsiteY89" fmla="*/ 1053516 h 2526353"/>
                <a:gd name="connsiteX90" fmla="*/ 2483380 w 3225517"/>
                <a:gd name="connsiteY90" fmla="*/ 939856 h 2526353"/>
                <a:gd name="connsiteX91" fmla="*/ 2452769 w 3225517"/>
                <a:gd name="connsiteY91" fmla="*/ 875785 h 2526353"/>
                <a:gd name="connsiteX92" fmla="*/ 2573103 w 3225517"/>
                <a:gd name="connsiteY92" fmla="*/ 792968 h 2526353"/>
                <a:gd name="connsiteX93" fmla="*/ 2664057 w 3225517"/>
                <a:gd name="connsiteY93" fmla="*/ 963713 h 2526353"/>
                <a:gd name="connsiteX94" fmla="*/ 2684464 w 3225517"/>
                <a:gd name="connsiteY94" fmla="*/ 1038180 h 2526353"/>
                <a:gd name="connsiteX95" fmla="*/ 2760816 w 3225517"/>
                <a:gd name="connsiteY95" fmla="*/ 910888 h 2526353"/>
                <a:gd name="connsiteX96" fmla="*/ 2820103 w 3225517"/>
                <a:gd name="connsiteY96" fmla="*/ 822107 h 2526353"/>
                <a:gd name="connsiteX97" fmla="*/ 2858807 w 3225517"/>
                <a:gd name="connsiteY97" fmla="*/ 764170 h 2526353"/>
                <a:gd name="connsiteX98" fmla="*/ 3060419 w 3225517"/>
                <a:gd name="connsiteY98" fmla="*/ 650511 h 2526353"/>
                <a:gd name="connsiteX99" fmla="*/ 3078716 w 3225517"/>
                <a:gd name="connsiteY99" fmla="*/ 578259 h 2526353"/>
                <a:gd name="connsiteX100" fmla="*/ 3168438 w 3225517"/>
                <a:gd name="connsiteY100" fmla="*/ 598708 h 2526353"/>
                <a:gd name="connsiteX101" fmla="*/ 3225438 w 3225517"/>
                <a:gd name="connsiteY101" fmla="*/ 520151 h 2526353"/>
                <a:gd name="connsiteX102" fmla="*/ 3139058 w 3225517"/>
                <a:gd name="connsiteY102" fmla="*/ 434609 h 252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225517" h="2526353">
                  <a:moveTo>
                    <a:pt x="3139058" y="434609"/>
                  </a:moveTo>
                  <a:cubicBezTo>
                    <a:pt x="3114604" y="418079"/>
                    <a:pt x="2968058" y="304420"/>
                    <a:pt x="2904724" y="318904"/>
                  </a:cubicBezTo>
                  <a:cubicBezTo>
                    <a:pt x="2841918" y="333389"/>
                    <a:pt x="2729677" y="285676"/>
                    <a:pt x="2711205" y="275451"/>
                  </a:cubicBezTo>
                  <a:cubicBezTo>
                    <a:pt x="2692909" y="265057"/>
                    <a:pt x="2542315" y="220240"/>
                    <a:pt x="2462796" y="217514"/>
                  </a:cubicBezTo>
                  <a:cubicBezTo>
                    <a:pt x="2423213" y="216151"/>
                    <a:pt x="2256962" y="180195"/>
                    <a:pt x="2187647" y="151397"/>
                  </a:cubicBezTo>
                  <a:cubicBezTo>
                    <a:pt x="2118156" y="122258"/>
                    <a:pt x="2059397" y="-20370"/>
                    <a:pt x="1926924" y="2464"/>
                  </a:cubicBezTo>
                  <a:cubicBezTo>
                    <a:pt x="1909859" y="5531"/>
                    <a:pt x="1749766" y="27343"/>
                    <a:pt x="1708951" y="62617"/>
                  </a:cubicBezTo>
                  <a:cubicBezTo>
                    <a:pt x="1668488" y="97890"/>
                    <a:pt x="1649840" y="138958"/>
                    <a:pt x="1627497" y="147307"/>
                  </a:cubicBezTo>
                  <a:cubicBezTo>
                    <a:pt x="1605154" y="155657"/>
                    <a:pt x="1539885" y="151397"/>
                    <a:pt x="1539885" y="182581"/>
                  </a:cubicBezTo>
                  <a:cubicBezTo>
                    <a:pt x="1539885" y="213595"/>
                    <a:pt x="1562404" y="308850"/>
                    <a:pt x="1536015" y="290106"/>
                  </a:cubicBezTo>
                  <a:cubicBezTo>
                    <a:pt x="1509450" y="271532"/>
                    <a:pt x="1482885" y="228079"/>
                    <a:pt x="1470922" y="261308"/>
                  </a:cubicBezTo>
                  <a:cubicBezTo>
                    <a:pt x="1458784" y="294537"/>
                    <a:pt x="1437848" y="312940"/>
                    <a:pt x="1425885" y="300501"/>
                  </a:cubicBezTo>
                  <a:cubicBezTo>
                    <a:pt x="1413922" y="288061"/>
                    <a:pt x="1352348" y="300501"/>
                    <a:pt x="1344431" y="321120"/>
                  </a:cubicBezTo>
                  <a:cubicBezTo>
                    <a:pt x="1336163" y="341909"/>
                    <a:pt x="1256820" y="389281"/>
                    <a:pt x="1222338" y="395757"/>
                  </a:cubicBezTo>
                  <a:cubicBezTo>
                    <a:pt x="1187681" y="401891"/>
                    <a:pt x="1173254" y="418420"/>
                    <a:pt x="1154958" y="426770"/>
                  </a:cubicBezTo>
                  <a:cubicBezTo>
                    <a:pt x="1136662" y="434949"/>
                    <a:pt x="997856" y="497147"/>
                    <a:pt x="971643" y="474313"/>
                  </a:cubicBezTo>
                  <a:cubicBezTo>
                    <a:pt x="945078" y="451649"/>
                    <a:pt x="936985" y="466133"/>
                    <a:pt x="920624" y="470223"/>
                  </a:cubicBezTo>
                  <a:cubicBezTo>
                    <a:pt x="920624" y="470223"/>
                    <a:pt x="871716" y="461873"/>
                    <a:pt x="841281" y="424725"/>
                  </a:cubicBezTo>
                  <a:cubicBezTo>
                    <a:pt x="810494" y="387577"/>
                    <a:pt x="804513" y="399846"/>
                    <a:pt x="769855" y="364743"/>
                  </a:cubicBezTo>
                  <a:cubicBezTo>
                    <a:pt x="735373" y="329640"/>
                    <a:pt x="727105" y="294537"/>
                    <a:pt x="692623" y="309021"/>
                  </a:cubicBezTo>
                  <a:cubicBezTo>
                    <a:pt x="658141" y="323335"/>
                    <a:pt x="511419" y="470053"/>
                    <a:pt x="454242" y="536340"/>
                  </a:cubicBezTo>
                  <a:cubicBezTo>
                    <a:pt x="397418" y="602627"/>
                    <a:pt x="295381" y="670789"/>
                    <a:pt x="346224" y="718161"/>
                  </a:cubicBezTo>
                  <a:cubicBezTo>
                    <a:pt x="397418" y="765704"/>
                    <a:pt x="423631" y="759569"/>
                    <a:pt x="429965" y="786322"/>
                  </a:cubicBezTo>
                  <a:cubicBezTo>
                    <a:pt x="436298" y="813076"/>
                    <a:pt x="442279" y="842215"/>
                    <a:pt x="450372" y="852610"/>
                  </a:cubicBezTo>
                  <a:cubicBezTo>
                    <a:pt x="458465" y="863175"/>
                    <a:pt x="507196" y="900152"/>
                    <a:pt x="531826" y="850565"/>
                  </a:cubicBezTo>
                  <a:cubicBezTo>
                    <a:pt x="556632" y="800807"/>
                    <a:pt x="560326" y="765704"/>
                    <a:pt x="588827" y="774053"/>
                  </a:cubicBezTo>
                  <a:cubicBezTo>
                    <a:pt x="617326" y="782233"/>
                    <a:pt x="623308" y="800977"/>
                    <a:pt x="608882" y="838125"/>
                  </a:cubicBezTo>
                  <a:cubicBezTo>
                    <a:pt x="594632" y="875614"/>
                    <a:pt x="584604" y="933381"/>
                    <a:pt x="535697" y="931166"/>
                  </a:cubicBezTo>
                  <a:cubicBezTo>
                    <a:pt x="486965" y="929121"/>
                    <a:pt x="434011" y="900152"/>
                    <a:pt x="417474" y="906457"/>
                  </a:cubicBezTo>
                  <a:cubicBezTo>
                    <a:pt x="401289" y="912592"/>
                    <a:pt x="391437" y="927076"/>
                    <a:pt x="372789" y="941561"/>
                  </a:cubicBezTo>
                  <a:cubicBezTo>
                    <a:pt x="354492" y="956045"/>
                    <a:pt x="297316" y="1024036"/>
                    <a:pt x="258612" y="1034601"/>
                  </a:cubicBezTo>
                  <a:cubicBezTo>
                    <a:pt x="220084" y="1044996"/>
                    <a:pt x="173288" y="1036476"/>
                    <a:pt x="199677" y="1067489"/>
                  </a:cubicBezTo>
                  <a:cubicBezTo>
                    <a:pt x="226066" y="1098503"/>
                    <a:pt x="264770" y="1166835"/>
                    <a:pt x="228177" y="1164619"/>
                  </a:cubicBezTo>
                  <a:cubicBezTo>
                    <a:pt x="191584" y="1162575"/>
                    <a:pt x="130362" y="1156440"/>
                    <a:pt x="126315" y="1191543"/>
                  </a:cubicBezTo>
                  <a:cubicBezTo>
                    <a:pt x="122269" y="1226647"/>
                    <a:pt x="106084" y="1247436"/>
                    <a:pt x="114176" y="1272144"/>
                  </a:cubicBezTo>
                  <a:cubicBezTo>
                    <a:pt x="122269" y="1297023"/>
                    <a:pt x="148834" y="1344736"/>
                    <a:pt x="181204" y="1328037"/>
                  </a:cubicBezTo>
                  <a:cubicBezTo>
                    <a:pt x="214279" y="1311337"/>
                    <a:pt x="277260" y="1295149"/>
                    <a:pt x="293446" y="1257660"/>
                  </a:cubicBezTo>
                  <a:cubicBezTo>
                    <a:pt x="309807" y="1220341"/>
                    <a:pt x="328279" y="1179274"/>
                    <a:pt x="368918" y="1181319"/>
                  </a:cubicBezTo>
                  <a:cubicBezTo>
                    <a:pt x="409557" y="1183364"/>
                    <a:pt x="507548" y="1234996"/>
                    <a:pt x="501215" y="1253741"/>
                  </a:cubicBezTo>
                  <a:cubicBezTo>
                    <a:pt x="495233" y="1272144"/>
                    <a:pt x="475002" y="1315768"/>
                    <a:pt x="499280" y="1301283"/>
                  </a:cubicBezTo>
                  <a:cubicBezTo>
                    <a:pt x="523734" y="1286629"/>
                    <a:pt x="543965" y="1270099"/>
                    <a:pt x="558215" y="1263965"/>
                  </a:cubicBezTo>
                  <a:cubicBezTo>
                    <a:pt x="572465" y="1257660"/>
                    <a:pt x="591289" y="1284754"/>
                    <a:pt x="597095" y="1295149"/>
                  </a:cubicBezTo>
                  <a:cubicBezTo>
                    <a:pt x="603076" y="1305714"/>
                    <a:pt x="644067" y="1326162"/>
                    <a:pt x="651984" y="1292763"/>
                  </a:cubicBezTo>
                  <a:cubicBezTo>
                    <a:pt x="660252" y="1259875"/>
                    <a:pt x="668345" y="1284754"/>
                    <a:pt x="692623" y="1295149"/>
                  </a:cubicBezTo>
                  <a:cubicBezTo>
                    <a:pt x="717253" y="1305714"/>
                    <a:pt x="790438" y="1313552"/>
                    <a:pt x="800290" y="1321902"/>
                  </a:cubicBezTo>
                  <a:cubicBezTo>
                    <a:pt x="810846" y="1330252"/>
                    <a:pt x="833189" y="1354961"/>
                    <a:pt x="804513" y="1388190"/>
                  </a:cubicBezTo>
                  <a:cubicBezTo>
                    <a:pt x="776012" y="1421077"/>
                    <a:pt x="743290" y="1433858"/>
                    <a:pt x="696494" y="1408979"/>
                  </a:cubicBezTo>
                  <a:cubicBezTo>
                    <a:pt x="649521" y="1384100"/>
                    <a:pt x="598502" y="1429768"/>
                    <a:pt x="546076" y="1404719"/>
                  </a:cubicBezTo>
                  <a:cubicBezTo>
                    <a:pt x="492770" y="1380010"/>
                    <a:pt x="517400" y="1344907"/>
                    <a:pt x="454242" y="1320028"/>
                  </a:cubicBezTo>
                  <a:cubicBezTo>
                    <a:pt x="391437" y="1295149"/>
                    <a:pt x="248584" y="1326162"/>
                    <a:pt x="203547" y="1338602"/>
                  </a:cubicBezTo>
                  <a:cubicBezTo>
                    <a:pt x="158686" y="1350871"/>
                    <a:pt x="156751" y="1355131"/>
                    <a:pt x="138454" y="1375750"/>
                  </a:cubicBezTo>
                  <a:cubicBezTo>
                    <a:pt x="120158" y="1396539"/>
                    <a:pt x="0" y="1530818"/>
                    <a:pt x="0" y="1607329"/>
                  </a:cubicBezTo>
                  <a:cubicBezTo>
                    <a:pt x="0" y="1683670"/>
                    <a:pt x="44685" y="1890881"/>
                    <a:pt x="189297" y="1870092"/>
                  </a:cubicBezTo>
                  <a:cubicBezTo>
                    <a:pt x="334085" y="1849303"/>
                    <a:pt x="421696" y="1861572"/>
                    <a:pt x="405511" y="1902810"/>
                  </a:cubicBezTo>
                  <a:cubicBezTo>
                    <a:pt x="388974" y="1944388"/>
                    <a:pt x="397418" y="1954783"/>
                    <a:pt x="423807" y="2002155"/>
                  </a:cubicBezTo>
                  <a:cubicBezTo>
                    <a:pt x="450196" y="2049698"/>
                    <a:pt x="511595" y="2366308"/>
                    <a:pt x="521622" y="2417770"/>
                  </a:cubicBezTo>
                  <a:cubicBezTo>
                    <a:pt x="532178" y="2469573"/>
                    <a:pt x="513706" y="2535520"/>
                    <a:pt x="580910" y="2525295"/>
                  </a:cubicBezTo>
                  <a:cubicBezTo>
                    <a:pt x="648465" y="2514901"/>
                    <a:pt x="719540" y="2498542"/>
                    <a:pt x="747864" y="2438560"/>
                  </a:cubicBezTo>
                  <a:cubicBezTo>
                    <a:pt x="776540" y="2378407"/>
                    <a:pt x="780938" y="2310416"/>
                    <a:pt x="817531" y="2275313"/>
                  </a:cubicBezTo>
                  <a:cubicBezTo>
                    <a:pt x="854300" y="2240039"/>
                    <a:pt x="898985" y="2240039"/>
                    <a:pt x="902855" y="2190451"/>
                  </a:cubicBezTo>
                  <a:cubicBezTo>
                    <a:pt x="906726" y="2140694"/>
                    <a:pt x="892652" y="2022944"/>
                    <a:pt x="917105" y="1995680"/>
                  </a:cubicBezTo>
                  <a:cubicBezTo>
                    <a:pt x="941735" y="1969097"/>
                    <a:pt x="1055560" y="1844702"/>
                    <a:pt x="1067698" y="1795114"/>
                  </a:cubicBezTo>
                  <a:cubicBezTo>
                    <a:pt x="1080014" y="1745527"/>
                    <a:pt x="1096199" y="1733087"/>
                    <a:pt x="1049402" y="1733087"/>
                  </a:cubicBezTo>
                  <a:cubicBezTo>
                    <a:pt x="1002606" y="1733087"/>
                    <a:pt x="923087" y="1727123"/>
                    <a:pt x="900393" y="1685715"/>
                  </a:cubicBezTo>
                  <a:cubicBezTo>
                    <a:pt x="878050" y="1644818"/>
                    <a:pt x="824920" y="1566262"/>
                    <a:pt x="824920" y="1547688"/>
                  </a:cubicBezTo>
                  <a:cubicBezTo>
                    <a:pt x="824920" y="1529284"/>
                    <a:pt x="857642" y="1531158"/>
                    <a:pt x="873652" y="1570351"/>
                  </a:cubicBezTo>
                  <a:cubicBezTo>
                    <a:pt x="890189" y="1609544"/>
                    <a:pt x="946837" y="1727805"/>
                    <a:pt x="1012106" y="1702585"/>
                  </a:cubicBezTo>
                  <a:cubicBezTo>
                    <a:pt x="1077374" y="1677706"/>
                    <a:pt x="1169208" y="1648908"/>
                    <a:pt x="1171143" y="1609544"/>
                  </a:cubicBezTo>
                  <a:cubicBezTo>
                    <a:pt x="1173079" y="1570351"/>
                    <a:pt x="1142643" y="1524853"/>
                    <a:pt x="1109921" y="1527069"/>
                  </a:cubicBezTo>
                  <a:cubicBezTo>
                    <a:pt x="1077023" y="1529284"/>
                    <a:pt x="1042541" y="1506279"/>
                    <a:pt x="1042541" y="1483616"/>
                  </a:cubicBezTo>
                  <a:cubicBezTo>
                    <a:pt x="1042541" y="1460952"/>
                    <a:pt x="1048523" y="1469302"/>
                    <a:pt x="1087402" y="1483616"/>
                  </a:cubicBezTo>
                  <a:cubicBezTo>
                    <a:pt x="1126282" y="1498100"/>
                    <a:pt x="1138245" y="1522809"/>
                    <a:pt x="1197532" y="1527069"/>
                  </a:cubicBezTo>
                  <a:cubicBezTo>
                    <a:pt x="1256644" y="1531158"/>
                    <a:pt x="1323848" y="1587051"/>
                    <a:pt x="1356218" y="1611930"/>
                  </a:cubicBezTo>
                  <a:cubicBezTo>
                    <a:pt x="1388940" y="1636809"/>
                    <a:pt x="1445765" y="1806531"/>
                    <a:pt x="1460191" y="1822890"/>
                  </a:cubicBezTo>
                  <a:cubicBezTo>
                    <a:pt x="1474265" y="1839590"/>
                    <a:pt x="1491154" y="1839590"/>
                    <a:pt x="1505228" y="1806361"/>
                  </a:cubicBezTo>
                  <a:cubicBezTo>
                    <a:pt x="1519478" y="1773132"/>
                    <a:pt x="1580525" y="1667822"/>
                    <a:pt x="1615358" y="1638683"/>
                  </a:cubicBezTo>
                  <a:cubicBezTo>
                    <a:pt x="1649840" y="1609715"/>
                    <a:pt x="1651951" y="1570522"/>
                    <a:pt x="1672007" y="1595401"/>
                  </a:cubicBezTo>
                  <a:cubicBezTo>
                    <a:pt x="1692414" y="1620280"/>
                    <a:pt x="1780026" y="1682136"/>
                    <a:pt x="1786183" y="1719455"/>
                  </a:cubicBezTo>
                  <a:cubicBezTo>
                    <a:pt x="1792340" y="1756773"/>
                    <a:pt x="1782136" y="1837374"/>
                    <a:pt x="1800433" y="1812495"/>
                  </a:cubicBezTo>
                  <a:cubicBezTo>
                    <a:pt x="1818729" y="1787616"/>
                    <a:pt x="1833155" y="1736154"/>
                    <a:pt x="1848988" y="1758989"/>
                  </a:cubicBezTo>
                  <a:cubicBezTo>
                    <a:pt x="1865526" y="1781823"/>
                    <a:pt x="1865526" y="1816926"/>
                    <a:pt x="1904054" y="1790002"/>
                  </a:cubicBezTo>
                  <a:cubicBezTo>
                    <a:pt x="1942933" y="1763419"/>
                    <a:pt x="2010137" y="1752854"/>
                    <a:pt x="1973544" y="1694917"/>
                  </a:cubicBezTo>
                  <a:cubicBezTo>
                    <a:pt x="1936952" y="1636979"/>
                    <a:pt x="1961406" y="1601876"/>
                    <a:pt x="1984100" y="1599661"/>
                  </a:cubicBezTo>
                  <a:cubicBezTo>
                    <a:pt x="2006443" y="1597446"/>
                    <a:pt x="2159323" y="1570692"/>
                    <a:pt x="2163369" y="1489921"/>
                  </a:cubicBezTo>
                  <a:cubicBezTo>
                    <a:pt x="2167416" y="1409320"/>
                    <a:pt x="2110240" y="1365867"/>
                    <a:pt x="2137332" y="1324458"/>
                  </a:cubicBezTo>
                  <a:cubicBezTo>
                    <a:pt x="2163369" y="1283050"/>
                    <a:pt x="2202249" y="1245902"/>
                    <a:pt x="2210518" y="1270611"/>
                  </a:cubicBezTo>
                  <a:cubicBezTo>
                    <a:pt x="2218611" y="1295490"/>
                    <a:pt x="2190110" y="1376091"/>
                    <a:pt x="2226703" y="1363651"/>
                  </a:cubicBezTo>
                  <a:cubicBezTo>
                    <a:pt x="2263472" y="1351382"/>
                    <a:pt x="2306222" y="1351382"/>
                    <a:pt x="2306222" y="1326333"/>
                  </a:cubicBezTo>
                  <a:cubicBezTo>
                    <a:pt x="2306222" y="1301283"/>
                    <a:pt x="2297953" y="1239256"/>
                    <a:pt x="2314490" y="1222898"/>
                  </a:cubicBezTo>
                  <a:cubicBezTo>
                    <a:pt x="2330851" y="1206368"/>
                    <a:pt x="2450834" y="1096969"/>
                    <a:pt x="2465084" y="1053516"/>
                  </a:cubicBezTo>
                  <a:cubicBezTo>
                    <a:pt x="2479334" y="1009893"/>
                    <a:pt x="2505899" y="972744"/>
                    <a:pt x="2483380" y="939856"/>
                  </a:cubicBezTo>
                  <a:cubicBezTo>
                    <a:pt x="2460861" y="906798"/>
                    <a:pt x="2422333" y="916852"/>
                    <a:pt x="2452769" y="875785"/>
                  </a:cubicBezTo>
                  <a:cubicBezTo>
                    <a:pt x="2483380" y="834377"/>
                    <a:pt x="2534398" y="796036"/>
                    <a:pt x="2573103" y="792968"/>
                  </a:cubicBezTo>
                  <a:cubicBezTo>
                    <a:pt x="2696779" y="782403"/>
                    <a:pt x="2661945" y="930655"/>
                    <a:pt x="2664057" y="963713"/>
                  </a:cubicBezTo>
                  <a:cubicBezTo>
                    <a:pt x="2666343" y="996772"/>
                    <a:pt x="2666343" y="1079588"/>
                    <a:pt x="2684464" y="1038180"/>
                  </a:cubicBezTo>
                  <a:cubicBezTo>
                    <a:pt x="2702760" y="996942"/>
                    <a:pt x="2724048" y="945991"/>
                    <a:pt x="2760816" y="910888"/>
                  </a:cubicBezTo>
                  <a:cubicBezTo>
                    <a:pt x="2797585" y="875955"/>
                    <a:pt x="2817816" y="852950"/>
                    <a:pt x="2820103" y="822107"/>
                  </a:cubicBezTo>
                  <a:cubicBezTo>
                    <a:pt x="2822215" y="791094"/>
                    <a:pt x="2823798" y="780699"/>
                    <a:pt x="2858807" y="764170"/>
                  </a:cubicBezTo>
                  <a:cubicBezTo>
                    <a:pt x="2893465" y="747470"/>
                    <a:pt x="3046169" y="689533"/>
                    <a:pt x="3060419" y="650511"/>
                  </a:cubicBezTo>
                  <a:cubicBezTo>
                    <a:pt x="3074669" y="611318"/>
                    <a:pt x="3042123" y="575874"/>
                    <a:pt x="3078716" y="578259"/>
                  </a:cubicBezTo>
                  <a:cubicBezTo>
                    <a:pt x="3115308" y="580134"/>
                    <a:pt x="3149966" y="619327"/>
                    <a:pt x="3168438" y="598708"/>
                  </a:cubicBezTo>
                  <a:cubicBezTo>
                    <a:pt x="3186734" y="578259"/>
                    <a:pt x="3227549" y="540941"/>
                    <a:pt x="3225438" y="520151"/>
                  </a:cubicBezTo>
                  <a:cubicBezTo>
                    <a:pt x="3222975" y="498681"/>
                    <a:pt x="3163864" y="451138"/>
                    <a:pt x="3139058" y="434609"/>
                  </a:cubicBezTo>
                  <a:close/>
                </a:path>
              </a:pathLst>
            </a:custGeom>
            <a:grpFill/>
            <a:ln w="17591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86CE4802-89CC-E4F4-295A-E2D776AFC056}"/>
                </a:ext>
              </a:extLst>
            </p:cNvPr>
            <p:cNvSpPr/>
            <p:nvPr/>
          </p:nvSpPr>
          <p:spPr>
            <a:xfrm>
              <a:off x="10056306" y="5039682"/>
              <a:ext cx="243388" cy="346799"/>
            </a:xfrm>
            <a:custGeom>
              <a:avLst/>
              <a:gdLst>
                <a:gd name="connsiteX0" fmla="*/ 189179 w 243388"/>
                <a:gd name="connsiteY0" fmla="*/ 44644 h 346799"/>
                <a:gd name="connsiteX1" fmla="*/ 152586 w 243388"/>
                <a:gd name="connsiteY1" fmla="*/ 131891 h 346799"/>
                <a:gd name="connsiteX2" fmla="*/ 121623 w 243388"/>
                <a:gd name="connsiteY2" fmla="*/ 208061 h 346799"/>
                <a:gd name="connsiteX3" fmla="*/ 42456 w 243388"/>
                <a:gd name="connsiteY3" fmla="*/ 270258 h 346799"/>
                <a:gd name="connsiteX4" fmla="*/ 3400 w 243388"/>
                <a:gd name="connsiteY4" fmla="*/ 338420 h 346799"/>
                <a:gd name="connsiteX5" fmla="*/ 158216 w 243388"/>
                <a:gd name="connsiteY5" fmla="*/ 261909 h 346799"/>
                <a:gd name="connsiteX6" fmla="*/ 197095 w 243388"/>
                <a:gd name="connsiteY6" fmla="*/ 160518 h 346799"/>
                <a:gd name="connsiteX7" fmla="*/ 233688 w 243388"/>
                <a:gd name="connsiteY7" fmla="*/ 92186 h 346799"/>
                <a:gd name="connsiteX8" fmla="*/ 228059 w 243388"/>
                <a:gd name="connsiteY8" fmla="*/ 9540 h 346799"/>
                <a:gd name="connsiteX9" fmla="*/ 189179 w 243388"/>
                <a:gd name="connsiteY9" fmla="*/ 44644 h 34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388" h="346799">
                  <a:moveTo>
                    <a:pt x="189179" y="44644"/>
                  </a:moveTo>
                  <a:cubicBezTo>
                    <a:pt x="176864" y="71738"/>
                    <a:pt x="170883" y="75998"/>
                    <a:pt x="152586" y="131891"/>
                  </a:cubicBezTo>
                  <a:cubicBezTo>
                    <a:pt x="133938" y="187442"/>
                    <a:pt x="140095" y="172958"/>
                    <a:pt x="121623" y="208061"/>
                  </a:cubicBezTo>
                  <a:cubicBezTo>
                    <a:pt x="103327" y="243335"/>
                    <a:pt x="73067" y="247254"/>
                    <a:pt x="42456" y="270258"/>
                  </a:cubicBezTo>
                  <a:cubicBezTo>
                    <a:pt x="11493" y="293093"/>
                    <a:pt x="3400" y="338420"/>
                    <a:pt x="3400" y="338420"/>
                  </a:cubicBezTo>
                  <a:cubicBezTo>
                    <a:pt x="-22989" y="373523"/>
                    <a:pt x="111419" y="288662"/>
                    <a:pt x="158216" y="261909"/>
                  </a:cubicBezTo>
                  <a:cubicBezTo>
                    <a:pt x="205188" y="234985"/>
                    <a:pt x="193049" y="203971"/>
                    <a:pt x="197095" y="160518"/>
                  </a:cubicBezTo>
                  <a:cubicBezTo>
                    <a:pt x="201142" y="116895"/>
                    <a:pt x="213809" y="110760"/>
                    <a:pt x="233688" y="92186"/>
                  </a:cubicBezTo>
                  <a:cubicBezTo>
                    <a:pt x="253920" y="73612"/>
                    <a:pt x="237735" y="36294"/>
                    <a:pt x="228059" y="9540"/>
                  </a:cubicBezTo>
                  <a:cubicBezTo>
                    <a:pt x="217503" y="-17213"/>
                    <a:pt x="201142" y="18061"/>
                    <a:pt x="189179" y="44644"/>
                  </a:cubicBezTo>
                  <a:close/>
                </a:path>
              </a:pathLst>
            </a:custGeom>
            <a:grpFill/>
            <a:ln w="1759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B57AF57-FA47-22C7-08CC-B8C01911A7F8}"/>
                </a:ext>
              </a:extLst>
            </p:cNvPr>
            <p:cNvSpPr/>
            <p:nvPr/>
          </p:nvSpPr>
          <p:spPr>
            <a:xfrm>
              <a:off x="9508304" y="5791925"/>
              <a:ext cx="460393" cy="234449"/>
            </a:xfrm>
            <a:custGeom>
              <a:avLst/>
              <a:gdLst>
                <a:gd name="connsiteX0" fmla="*/ 319356 w 460393"/>
                <a:gd name="connsiteY0" fmla="*/ 231667 h 234449"/>
                <a:gd name="connsiteX1" fmla="*/ 345569 w 460393"/>
                <a:gd name="connsiteY1" fmla="*/ 202528 h 234449"/>
                <a:gd name="connsiteX2" fmla="*/ 415235 w 460393"/>
                <a:gd name="connsiteY2" fmla="*/ 204913 h 234449"/>
                <a:gd name="connsiteX3" fmla="*/ 459921 w 460393"/>
                <a:gd name="connsiteY3" fmla="*/ 171685 h 234449"/>
                <a:gd name="connsiteX4" fmla="*/ 453940 w 460393"/>
                <a:gd name="connsiteY4" fmla="*/ 93299 h 234449"/>
                <a:gd name="connsiteX5" fmla="*/ 384624 w 460393"/>
                <a:gd name="connsiteY5" fmla="*/ 89209 h 234449"/>
                <a:gd name="connsiteX6" fmla="*/ 321643 w 460393"/>
                <a:gd name="connsiteY6" fmla="*/ 134707 h 234449"/>
                <a:gd name="connsiteX7" fmla="*/ 329559 w 460393"/>
                <a:gd name="connsiteY7" fmla="*/ 68590 h 234449"/>
                <a:gd name="connsiteX8" fmla="*/ 292967 w 460393"/>
                <a:gd name="connsiteY8" fmla="*/ 45756 h 234449"/>
                <a:gd name="connsiteX9" fmla="*/ 215559 w 460393"/>
                <a:gd name="connsiteY9" fmla="*/ 81030 h 234449"/>
                <a:gd name="connsiteX10" fmla="*/ 160670 w 460393"/>
                <a:gd name="connsiteY10" fmla="*/ 118348 h 234449"/>
                <a:gd name="connsiteX11" fmla="*/ 64790 w 460393"/>
                <a:gd name="connsiteY11" fmla="*/ 42007 h 234449"/>
                <a:gd name="connsiteX12" fmla="*/ 6030 w 460393"/>
                <a:gd name="connsiteY12" fmla="*/ 15083 h 234449"/>
                <a:gd name="connsiteX13" fmla="*/ 97688 w 460393"/>
                <a:gd name="connsiteY13" fmla="*/ 159757 h 234449"/>
                <a:gd name="connsiteX14" fmla="*/ 164892 w 460393"/>
                <a:gd name="connsiteY14" fmla="*/ 203380 h 234449"/>
                <a:gd name="connsiteX15" fmla="*/ 226115 w 460393"/>
                <a:gd name="connsiteY15" fmla="*/ 203380 h 234449"/>
                <a:gd name="connsiteX16" fmla="*/ 319356 w 460393"/>
                <a:gd name="connsiteY16" fmla="*/ 231667 h 2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393" h="234449">
                  <a:moveTo>
                    <a:pt x="319356" y="231667"/>
                  </a:moveTo>
                  <a:cubicBezTo>
                    <a:pt x="333606" y="221102"/>
                    <a:pt x="323226" y="198608"/>
                    <a:pt x="345569" y="202528"/>
                  </a:cubicBezTo>
                  <a:cubicBezTo>
                    <a:pt x="368087" y="206618"/>
                    <a:pt x="388319" y="219398"/>
                    <a:pt x="415235" y="204913"/>
                  </a:cubicBezTo>
                  <a:cubicBezTo>
                    <a:pt x="441449" y="190259"/>
                    <a:pt x="463967" y="196393"/>
                    <a:pt x="459921" y="171685"/>
                  </a:cubicBezTo>
                  <a:cubicBezTo>
                    <a:pt x="456050" y="146976"/>
                    <a:pt x="459921" y="113918"/>
                    <a:pt x="453940" y="93299"/>
                  </a:cubicBezTo>
                  <a:cubicBezTo>
                    <a:pt x="447782" y="72509"/>
                    <a:pt x="411189" y="66205"/>
                    <a:pt x="384624" y="89209"/>
                  </a:cubicBezTo>
                  <a:cubicBezTo>
                    <a:pt x="358060" y="112214"/>
                    <a:pt x="321643" y="147317"/>
                    <a:pt x="321643" y="134707"/>
                  </a:cubicBezTo>
                  <a:cubicBezTo>
                    <a:pt x="321643" y="122438"/>
                    <a:pt x="337652" y="89209"/>
                    <a:pt x="329559" y="68590"/>
                  </a:cubicBezTo>
                  <a:cubicBezTo>
                    <a:pt x="321643" y="47971"/>
                    <a:pt x="333606" y="29397"/>
                    <a:pt x="292967" y="45756"/>
                  </a:cubicBezTo>
                  <a:cubicBezTo>
                    <a:pt x="252152" y="62456"/>
                    <a:pt x="229809" y="58196"/>
                    <a:pt x="215559" y="81030"/>
                  </a:cubicBezTo>
                  <a:cubicBezTo>
                    <a:pt x="201485" y="104034"/>
                    <a:pt x="184948" y="143057"/>
                    <a:pt x="160670" y="118348"/>
                  </a:cubicBezTo>
                  <a:cubicBezTo>
                    <a:pt x="136392" y="93640"/>
                    <a:pt x="64790" y="42007"/>
                    <a:pt x="64790" y="42007"/>
                  </a:cubicBezTo>
                  <a:cubicBezTo>
                    <a:pt x="58984" y="35702"/>
                    <a:pt x="-22470" y="-28540"/>
                    <a:pt x="6030" y="15083"/>
                  </a:cubicBezTo>
                  <a:cubicBezTo>
                    <a:pt x="34355" y="58537"/>
                    <a:pt x="77281" y="133003"/>
                    <a:pt x="97688" y="159757"/>
                  </a:cubicBezTo>
                  <a:cubicBezTo>
                    <a:pt x="117744" y="186680"/>
                    <a:pt x="140262" y="217864"/>
                    <a:pt x="164892" y="203380"/>
                  </a:cubicBezTo>
                  <a:cubicBezTo>
                    <a:pt x="189346" y="188725"/>
                    <a:pt x="193392" y="184806"/>
                    <a:pt x="226115" y="203380"/>
                  </a:cubicBezTo>
                  <a:cubicBezTo>
                    <a:pt x="257957" y="221272"/>
                    <a:pt x="305106" y="242062"/>
                    <a:pt x="319356" y="231667"/>
                  </a:cubicBezTo>
                  <a:close/>
                </a:path>
              </a:pathLst>
            </a:custGeom>
            <a:grpFill/>
            <a:ln w="1759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AC023E1-265E-7476-01FF-EDD5037AE483}"/>
                </a:ext>
              </a:extLst>
            </p:cNvPr>
            <p:cNvSpPr/>
            <p:nvPr/>
          </p:nvSpPr>
          <p:spPr>
            <a:xfrm>
              <a:off x="10093450" y="5903344"/>
              <a:ext cx="286707" cy="150217"/>
            </a:xfrm>
            <a:custGeom>
              <a:avLst/>
              <a:gdLst>
                <a:gd name="connsiteX0" fmla="*/ 233489 w 286707"/>
                <a:gd name="connsiteY0" fmla="*/ 62140 h 150217"/>
                <a:gd name="connsiteX1" fmla="*/ 163822 w 286707"/>
                <a:gd name="connsiteY1" fmla="*/ 23118 h 150217"/>
                <a:gd name="connsiteX2" fmla="*/ 65831 w 286707"/>
                <a:gd name="connsiteY2" fmla="*/ 14938 h 150217"/>
                <a:gd name="connsiteX3" fmla="*/ 738 w 286707"/>
                <a:gd name="connsiteY3" fmla="*/ 14938 h 150217"/>
                <a:gd name="connsiteX4" fmla="*/ 78146 w 286707"/>
                <a:gd name="connsiteY4" fmla="*/ 60266 h 150217"/>
                <a:gd name="connsiteX5" fmla="*/ 83951 w 286707"/>
                <a:gd name="connsiteY5" fmla="*/ 101674 h 150217"/>
                <a:gd name="connsiteX6" fmla="*/ 163470 w 286707"/>
                <a:gd name="connsiteY6" fmla="*/ 134733 h 150217"/>
                <a:gd name="connsiteX7" fmla="*/ 238591 w 286707"/>
                <a:gd name="connsiteY7" fmla="*/ 149217 h 150217"/>
                <a:gd name="connsiteX8" fmla="*/ 283980 w 286707"/>
                <a:gd name="connsiteY8" fmla="*/ 132347 h 150217"/>
                <a:gd name="connsiteX9" fmla="*/ 265683 w 286707"/>
                <a:gd name="connsiteY9" fmla="*/ 89064 h 150217"/>
                <a:gd name="connsiteX10" fmla="*/ 233489 w 286707"/>
                <a:gd name="connsiteY10" fmla="*/ 62140 h 15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07" h="150217">
                  <a:moveTo>
                    <a:pt x="233489" y="62140"/>
                  </a:moveTo>
                  <a:cubicBezTo>
                    <a:pt x="194433" y="45611"/>
                    <a:pt x="210794" y="31127"/>
                    <a:pt x="163822" y="23118"/>
                  </a:cubicBezTo>
                  <a:cubicBezTo>
                    <a:pt x="116849" y="15109"/>
                    <a:pt x="78497" y="23118"/>
                    <a:pt x="65831" y="14938"/>
                  </a:cubicBezTo>
                  <a:cubicBezTo>
                    <a:pt x="53516" y="6589"/>
                    <a:pt x="-7355" y="-14030"/>
                    <a:pt x="738" y="14938"/>
                  </a:cubicBezTo>
                  <a:cubicBezTo>
                    <a:pt x="9006" y="44078"/>
                    <a:pt x="63895" y="52087"/>
                    <a:pt x="78146" y="60266"/>
                  </a:cubicBezTo>
                  <a:cubicBezTo>
                    <a:pt x="92396" y="68616"/>
                    <a:pt x="57738" y="87360"/>
                    <a:pt x="83951" y="101674"/>
                  </a:cubicBezTo>
                  <a:cubicBezTo>
                    <a:pt x="110340" y="115988"/>
                    <a:pt x="128988" y="143082"/>
                    <a:pt x="163470" y="134733"/>
                  </a:cubicBezTo>
                  <a:cubicBezTo>
                    <a:pt x="198128" y="126212"/>
                    <a:pt x="210442" y="145127"/>
                    <a:pt x="238591" y="149217"/>
                  </a:cubicBezTo>
                  <a:cubicBezTo>
                    <a:pt x="267267" y="153136"/>
                    <a:pt x="295767" y="145127"/>
                    <a:pt x="283980" y="132347"/>
                  </a:cubicBezTo>
                  <a:cubicBezTo>
                    <a:pt x="271665" y="120248"/>
                    <a:pt x="263748" y="103378"/>
                    <a:pt x="265683" y="89064"/>
                  </a:cubicBezTo>
                  <a:cubicBezTo>
                    <a:pt x="267794" y="74580"/>
                    <a:pt x="272017" y="78840"/>
                    <a:pt x="233489" y="62140"/>
                  </a:cubicBezTo>
                  <a:close/>
                </a:path>
              </a:pathLst>
            </a:custGeom>
            <a:grpFill/>
            <a:ln w="1759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0D1C0C5-5EC4-70BC-656F-68F612537B91}"/>
                </a:ext>
              </a:extLst>
            </p:cNvPr>
            <p:cNvSpPr/>
            <p:nvPr/>
          </p:nvSpPr>
          <p:spPr>
            <a:xfrm>
              <a:off x="9796696" y="6059248"/>
              <a:ext cx="638394" cy="495834"/>
            </a:xfrm>
            <a:custGeom>
              <a:avLst/>
              <a:gdLst>
                <a:gd name="connsiteX0" fmla="*/ 509835 w 638394"/>
                <a:gd name="connsiteY0" fmla="*/ 90443 h 495834"/>
                <a:gd name="connsiteX1" fmla="*/ 453011 w 638394"/>
                <a:gd name="connsiteY1" fmla="*/ 9842 h 495834"/>
                <a:gd name="connsiteX2" fmla="*/ 369094 w 638394"/>
                <a:gd name="connsiteY2" fmla="*/ 71699 h 495834"/>
                <a:gd name="connsiteX3" fmla="*/ 361001 w 638394"/>
                <a:gd name="connsiteY3" fmla="*/ 34210 h 495834"/>
                <a:gd name="connsiteX4" fmla="*/ 303825 w 638394"/>
                <a:gd name="connsiteY4" fmla="*/ 13761 h 495834"/>
                <a:gd name="connsiteX5" fmla="*/ 234334 w 638394"/>
                <a:gd name="connsiteY5" fmla="*/ 65564 h 495834"/>
                <a:gd name="connsiteX6" fmla="*/ 169417 w 638394"/>
                <a:gd name="connsiteY6" fmla="*/ 75959 h 495834"/>
                <a:gd name="connsiteX7" fmla="*/ 106260 w 638394"/>
                <a:gd name="connsiteY7" fmla="*/ 150596 h 495834"/>
                <a:gd name="connsiteX8" fmla="*/ 0 w 638394"/>
                <a:gd name="connsiteY8" fmla="*/ 202399 h 495834"/>
                <a:gd name="connsiteX9" fmla="*/ 18472 w 638394"/>
                <a:gd name="connsiteY9" fmla="*/ 311968 h 495834"/>
                <a:gd name="connsiteX10" fmla="*/ 28676 w 638394"/>
                <a:gd name="connsiteY10" fmla="*/ 419664 h 495834"/>
                <a:gd name="connsiteX11" fmla="*/ 110482 w 638394"/>
                <a:gd name="connsiteY11" fmla="*/ 415574 h 495834"/>
                <a:gd name="connsiteX12" fmla="*/ 302066 w 638394"/>
                <a:gd name="connsiteY12" fmla="*/ 369906 h 495834"/>
                <a:gd name="connsiteX13" fmla="*/ 363112 w 638394"/>
                <a:gd name="connsiteY13" fmla="*/ 425628 h 495834"/>
                <a:gd name="connsiteX14" fmla="*/ 430668 w 638394"/>
                <a:gd name="connsiteY14" fmla="*/ 483565 h 495834"/>
                <a:gd name="connsiteX15" fmla="*/ 505789 w 638394"/>
                <a:gd name="connsiteY15" fmla="*/ 495834 h 495834"/>
                <a:gd name="connsiteX16" fmla="*/ 583197 w 638394"/>
                <a:gd name="connsiteY16" fmla="*/ 450336 h 495834"/>
                <a:gd name="connsiteX17" fmla="*/ 628058 w 638394"/>
                <a:gd name="connsiteY17" fmla="*/ 319977 h 495834"/>
                <a:gd name="connsiteX18" fmla="*/ 617854 w 638394"/>
                <a:gd name="connsiteY18" fmla="*/ 220632 h 495834"/>
                <a:gd name="connsiteX19" fmla="*/ 509835 w 638394"/>
                <a:gd name="connsiteY19" fmla="*/ 90443 h 49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8394" h="495834">
                  <a:moveTo>
                    <a:pt x="509835" y="90443"/>
                  </a:moveTo>
                  <a:cubicBezTo>
                    <a:pt x="495585" y="49035"/>
                    <a:pt x="460928" y="-27136"/>
                    <a:pt x="453011" y="9842"/>
                  </a:cubicBezTo>
                  <a:cubicBezTo>
                    <a:pt x="444742" y="46990"/>
                    <a:pt x="389853" y="73743"/>
                    <a:pt x="369094" y="71699"/>
                  </a:cubicBezTo>
                  <a:cubicBezTo>
                    <a:pt x="350446" y="69654"/>
                    <a:pt x="361001" y="51080"/>
                    <a:pt x="361001" y="34210"/>
                  </a:cubicBezTo>
                  <a:cubicBezTo>
                    <a:pt x="361001" y="17680"/>
                    <a:pt x="350270" y="1322"/>
                    <a:pt x="303825" y="13761"/>
                  </a:cubicBezTo>
                  <a:cubicBezTo>
                    <a:pt x="256677" y="26030"/>
                    <a:pt x="247001" y="69483"/>
                    <a:pt x="234334" y="65564"/>
                  </a:cubicBezTo>
                  <a:cubicBezTo>
                    <a:pt x="222371" y="61474"/>
                    <a:pt x="189473" y="53124"/>
                    <a:pt x="169417" y="75959"/>
                  </a:cubicBezTo>
                  <a:cubicBezTo>
                    <a:pt x="149010" y="98793"/>
                    <a:pt x="130361" y="142246"/>
                    <a:pt x="106260" y="150596"/>
                  </a:cubicBezTo>
                  <a:cubicBezTo>
                    <a:pt x="81630" y="158945"/>
                    <a:pt x="0" y="168999"/>
                    <a:pt x="0" y="202399"/>
                  </a:cubicBezTo>
                  <a:cubicBezTo>
                    <a:pt x="0" y="235457"/>
                    <a:pt x="20584" y="285044"/>
                    <a:pt x="18472" y="311968"/>
                  </a:cubicBezTo>
                  <a:cubicBezTo>
                    <a:pt x="16361" y="338892"/>
                    <a:pt x="-20759" y="400749"/>
                    <a:pt x="28676" y="419664"/>
                  </a:cubicBezTo>
                  <a:cubicBezTo>
                    <a:pt x="57176" y="430399"/>
                    <a:pt x="77408" y="431933"/>
                    <a:pt x="110482" y="415574"/>
                  </a:cubicBezTo>
                  <a:cubicBezTo>
                    <a:pt x="143028" y="399045"/>
                    <a:pt x="283418" y="355592"/>
                    <a:pt x="302066" y="369906"/>
                  </a:cubicBezTo>
                  <a:cubicBezTo>
                    <a:pt x="320362" y="384390"/>
                    <a:pt x="349918" y="418300"/>
                    <a:pt x="363112" y="425628"/>
                  </a:cubicBezTo>
                  <a:cubicBezTo>
                    <a:pt x="388974" y="440623"/>
                    <a:pt x="396011" y="475215"/>
                    <a:pt x="430668" y="483565"/>
                  </a:cubicBezTo>
                  <a:cubicBezTo>
                    <a:pt x="464798" y="491915"/>
                    <a:pt x="491715" y="495834"/>
                    <a:pt x="505789" y="495834"/>
                  </a:cubicBezTo>
                  <a:cubicBezTo>
                    <a:pt x="520215" y="495834"/>
                    <a:pt x="570882" y="479305"/>
                    <a:pt x="583197" y="450336"/>
                  </a:cubicBezTo>
                  <a:cubicBezTo>
                    <a:pt x="595512" y="421197"/>
                    <a:pt x="617854" y="353035"/>
                    <a:pt x="628058" y="319977"/>
                  </a:cubicBezTo>
                  <a:cubicBezTo>
                    <a:pt x="638790" y="286919"/>
                    <a:pt x="648289" y="249771"/>
                    <a:pt x="617854" y="220632"/>
                  </a:cubicBezTo>
                  <a:cubicBezTo>
                    <a:pt x="587419" y="191833"/>
                    <a:pt x="524085" y="131851"/>
                    <a:pt x="509835" y="90443"/>
                  </a:cubicBezTo>
                  <a:close/>
                </a:path>
              </a:pathLst>
            </a:custGeom>
            <a:grpFill/>
            <a:ln w="175915" cap="flat">
              <a:noFill/>
              <a:prstDash val="solid"/>
              <a:miter/>
            </a:ln>
          </p:spPr>
          <p:txBody>
            <a:bodyPr rtlCol="0" anchor="ctr"/>
            <a:lstStyle/>
            <a:p>
              <a:endParaRPr lang="en-US"/>
            </a:p>
          </p:txBody>
        </p:sp>
      </p:grpSp>
      <p:sp>
        <p:nvSpPr>
          <p:cNvPr id="21" name="Snip Diagonal Corner Rectangle 72">
            <a:extLst>
              <a:ext uri="{FF2B5EF4-FFF2-40B4-BE49-F238E27FC236}">
                <a16:creationId xmlns:a16="http://schemas.microsoft.com/office/drawing/2014/main" id="{FE3754A6-689E-AFD3-B7FB-762874045B73}"/>
              </a:ext>
            </a:extLst>
          </p:cNvPr>
          <p:cNvSpPr/>
          <p:nvPr/>
        </p:nvSpPr>
        <p:spPr>
          <a:xfrm>
            <a:off x="1280864" y="1258623"/>
            <a:ext cx="1349568" cy="688930"/>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r" defTabSz="914400" eaLnBrk="1" latinLnBrk="0" hangingPunct="1"/>
            <a:r>
              <a:rPr lang="en-US" sz="4800" b="1" dirty="0">
                <a:solidFill>
                  <a:srgbClr val="226CFF"/>
                </a:solidFill>
                <a:latin typeface="AlmoniDLAAA-Black" panose="020B0500000000020004" pitchFamily="34" charset="-79"/>
                <a:cs typeface="AlmoniDLAAA-Black" panose="020B0500000000020004" pitchFamily="34" charset="-79"/>
              </a:rPr>
              <a:t>1922</a:t>
            </a:r>
            <a:endParaRPr lang="aa-ET" sz="3600" b="1" dirty="0" err="1">
              <a:solidFill>
                <a:srgbClr val="226CFF"/>
              </a:solidFill>
              <a:latin typeface="AlmoniDLAAA-Black" panose="020B0500000000020004" pitchFamily="34" charset="-79"/>
              <a:cs typeface="AlmoniDLAAA-Black" panose="020B0500000000020004" pitchFamily="34" charset="-79"/>
            </a:endParaRPr>
          </a:p>
        </p:txBody>
      </p:sp>
      <p:sp>
        <p:nvSpPr>
          <p:cNvPr id="22" name="Snip Diagonal Corner Rectangle 74">
            <a:extLst>
              <a:ext uri="{FF2B5EF4-FFF2-40B4-BE49-F238E27FC236}">
                <a16:creationId xmlns:a16="http://schemas.microsoft.com/office/drawing/2014/main" id="{51A5196E-609D-59D1-B80D-870077B8D510}"/>
              </a:ext>
            </a:extLst>
          </p:cNvPr>
          <p:cNvSpPr/>
          <p:nvPr/>
        </p:nvSpPr>
        <p:spPr>
          <a:xfrm>
            <a:off x="1565110" y="1911235"/>
            <a:ext cx="1074749" cy="32178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algn="r" defTabSz="914400" rtl="1" eaLnBrk="1" latinLnBrk="0" hangingPunct="1">
              <a:lnSpc>
                <a:spcPts val="1580"/>
              </a:lnSpc>
            </a:pPr>
            <a:r>
              <a:rPr lang="he-IL" dirty="0">
                <a:solidFill>
                  <a:schemeClr val="tx2"/>
                </a:solidFill>
                <a:latin typeface="Almoni DL AAA" panose="020B0500000000020004" pitchFamily="34" charset="-79"/>
                <a:cs typeface="Almoni DL AAA" panose="020B0500000000020004" pitchFamily="34" charset="-79"/>
              </a:rPr>
              <a:t>שנת הקמה</a:t>
            </a:r>
            <a:endParaRPr lang="aa-ET" dirty="0" err="1">
              <a:solidFill>
                <a:schemeClr val="tx2"/>
              </a:solidFill>
              <a:latin typeface="Almoni DL AAA" panose="020B0500000000020004" pitchFamily="34" charset="-79"/>
              <a:cs typeface="Almoni DL AAA" panose="020B0500000000020004" pitchFamily="34" charset="-79"/>
            </a:endParaRPr>
          </a:p>
        </p:txBody>
      </p:sp>
      <p:sp>
        <p:nvSpPr>
          <p:cNvPr id="23" name="Snip Diagonal Corner Rectangle 75">
            <a:extLst>
              <a:ext uri="{FF2B5EF4-FFF2-40B4-BE49-F238E27FC236}">
                <a16:creationId xmlns:a16="http://schemas.microsoft.com/office/drawing/2014/main" id="{B34BAEFF-7F63-AB69-EE39-C772A62FCF59}"/>
              </a:ext>
            </a:extLst>
          </p:cNvPr>
          <p:cNvSpPr/>
          <p:nvPr/>
        </p:nvSpPr>
        <p:spPr>
          <a:xfrm>
            <a:off x="736537" y="2048961"/>
            <a:ext cx="1893895" cy="688930"/>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r" defTabSz="914400" eaLnBrk="1" latinLnBrk="0" hangingPunct="1"/>
            <a:r>
              <a:rPr lang="he-IL" sz="2400" b="1" dirty="0">
                <a:solidFill>
                  <a:srgbClr val="226CFF"/>
                </a:solidFill>
                <a:latin typeface="AlmoniDLAAA-Black" panose="020B0500000000020004" pitchFamily="34" charset="-79"/>
                <a:cs typeface="AlmoniDLAAA-Black" panose="020B0500000000020004" pitchFamily="34" charset="-79"/>
              </a:rPr>
              <a:t>כ-</a:t>
            </a:r>
            <a:r>
              <a:rPr lang="he-IL" sz="4800" b="1" dirty="0">
                <a:solidFill>
                  <a:srgbClr val="226CFF"/>
                </a:solidFill>
                <a:latin typeface="AlmoniDLAAA-Black" panose="020B0500000000020004" pitchFamily="34" charset="-79"/>
                <a:cs typeface="AlmoniDLAAA-Black" panose="020B0500000000020004" pitchFamily="34" charset="-79"/>
              </a:rPr>
              <a:t>1,600</a:t>
            </a:r>
            <a:endParaRPr lang="aa-ET" sz="4800" b="1" dirty="0" err="1">
              <a:solidFill>
                <a:srgbClr val="226CFF"/>
              </a:solidFill>
              <a:latin typeface="AlmoniDLAAA-Black" panose="020B0500000000020004" pitchFamily="34" charset="-79"/>
              <a:cs typeface="AlmoniDLAAA-Black" panose="020B0500000000020004" pitchFamily="34" charset="-79"/>
            </a:endParaRPr>
          </a:p>
        </p:txBody>
      </p:sp>
      <p:sp>
        <p:nvSpPr>
          <p:cNvPr id="25" name="Snip Diagonal Corner Rectangle 76">
            <a:extLst>
              <a:ext uri="{FF2B5EF4-FFF2-40B4-BE49-F238E27FC236}">
                <a16:creationId xmlns:a16="http://schemas.microsoft.com/office/drawing/2014/main" id="{EF896107-8629-2EDE-E796-C76593033DF9}"/>
              </a:ext>
            </a:extLst>
          </p:cNvPr>
          <p:cNvSpPr/>
          <p:nvPr/>
        </p:nvSpPr>
        <p:spPr>
          <a:xfrm>
            <a:off x="1777278" y="2674114"/>
            <a:ext cx="862581" cy="34544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algn="r" defTabSz="914400" rtl="1" eaLnBrk="1" latinLnBrk="0" hangingPunct="1">
              <a:lnSpc>
                <a:spcPts val="1580"/>
              </a:lnSpc>
            </a:pPr>
            <a:r>
              <a:rPr lang="he-IL" dirty="0">
                <a:solidFill>
                  <a:schemeClr val="tx2"/>
                </a:solidFill>
                <a:latin typeface="Almoni DL AAA" panose="020B0500000000020004" pitchFamily="34" charset="-79"/>
                <a:cs typeface="Almoni DL AAA" panose="020B0500000000020004" pitchFamily="34" charset="-79"/>
              </a:rPr>
              <a:t>עובדים </a:t>
            </a:r>
            <a:endParaRPr lang="aa-ET" dirty="0" err="1">
              <a:solidFill>
                <a:schemeClr val="tx2"/>
              </a:solidFill>
              <a:latin typeface="Almoni DL AAA" panose="020B0500000000020004" pitchFamily="34" charset="-79"/>
              <a:cs typeface="Almoni DL AAA" panose="020B0500000000020004" pitchFamily="34" charset="-79"/>
            </a:endParaRPr>
          </a:p>
        </p:txBody>
      </p:sp>
      <p:sp>
        <p:nvSpPr>
          <p:cNvPr id="26" name="Snip Diagonal Corner Rectangle 77">
            <a:extLst>
              <a:ext uri="{FF2B5EF4-FFF2-40B4-BE49-F238E27FC236}">
                <a16:creationId xmlns:a16="http://schemas.microsoft.com/office/drawing/2014/main" id="{CAB8B944-69EF-44D0-B0EC-C8F77D54FD0F}"/>
              </a:ext>
            </a:extLst>
          </p:cNvPr>
          <p:cNvSpPr/>
          <p:nvPr/>
        </p:nvSpPr>
        <p:spPr>
          <a:xfrm>
            <a:off x="1841082" y="2865172"/>
            <a:ext cx="789350" cy="688930"/>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he-IL" sz="4800" b="1" dirty="0">
                <a:solidFill>
                  <a:srgbClr val="226CFF"/>
                </a:solidFill>
                <a:latin typeface="AlmoniDLAAA-Black" panose="020B0500000000020004" pitchFamily="34" charset="-79"/>
                <a:cs typeface="AlmoniDLAAA-Black" panose="020B0500000000020004" pitchFamily="34" charset="-79"/>
              </a:rPr>
              <a:t>99</a:t>
            </a:r>
            <a:endParaRPr lang="aa-ET" sz="4800" b="1" dirty="0" err="1">
              <a:solidFill>
                <a:srgbClr val="226CFF"/>
              </a:solidFill>
              <a:latin typeface="AlmoniDLAAA-Black" panose="020B0500000000020004" pitchFamily="34" charset="-79"/>
              <a:cs typeface="AlmoniDLAAA-Black" panose="020B0500000000020004" pitchFamily="34" charset="-79"/>
            </a:endParaRPr>
          </a:p>
        </p:txBody>
      </p:sp>
      <p:sp>
        <p:nvSpPr>
          <p:cNvPr id="27" name="Snip Diagonal Corner Rectangle 78">
            <a:extLst>
              <a:ext uri="{FF2B5EF4-FFF2-40B4-BE49-F238E27FC236}">
                <a16:creationId xmlns:a16="http://schemas.microsoft.com/office/drawing/2014/main" id="{6A144119-D47E-31D7-D6F0-7555ABA7D34D}"/>
              </a:ext>
            </a:extLst>
          </p:cNvPr>
          <p:cNvSpPr/>
          <p:nvPr/>
        </p:nvSpPr>
        <p:spPr>
          <a:xfrm>
            <a:off x="1566295" y="3524423"/>
            <a:ext cx="1073564" cy="42058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algn="r" defTabSz="914400" rtl="1" eaLnBrk="1" latinLnBrk="0" hangingPunct="1">
              <a:lnSpc>
                <a:spcPts val="1580"/>
              </a:lnSpc>
            </a:pPr>
            <a:r>
              <a:rPr lang="he-IL" dirty="0">
                <a:solidFill>
                  <a:schemeClr val="tx2"/>
                </a:solidFill>
                <a:latin typeface="Almoni DL AAA" panose="020B0500000000020004" pitchFamily="34" charset="-79"/>
                <a:cs typeface="Almoni DL AAA" panose="020B0500000000020004" pitchFamily="34" charset="-79"/>
              </a:rPr>
              <a:t>שותפים</a:t>
            </a:r>
            <a:endParaRPr lang="aa-ET" dirty="0" err="1">
              <a:solidFill>
                <a:schemeClr val="tx2"/>
              </a:solidFill>
              <a:latin typeface="Almoni DL AAA" panose="020B0500000000020004" pitchFamily="34" charset="-79"/>
              <a:cs typeface="Almoni DL AAA" panose="020B0500000000020004" pitchFamily="34" charset="-79"/>
            </a:endParaRPr>
          </a:p>
        </p:txBody>
      </p:sp>
      <p:sp>
        <p:nvSpPr>
          <p:cNvPr id="28" name="Snip Diagonal Corner Rectangle 80">
            <a:extLst>
              <a:ext uri="{FF2B5EF4-FFF2-40B4-BE49-F238E27FC236}">
                <a16:creationId xmlns:a16="http://schemas.microsoft.com/office/drawing/2014/main" id="{96C64D00-BFF1-EF34-2E28-F06A46BD50C3}"/>
              </a:ext>
            </a:extLst>
          </p:cNvPr>
          <p:cNvSpPr/>
          <p:nvPr/>
        </p:nvSpPr>
        <p:spPr>
          <a:xfrm>
            <a:off x="4092418" y="2398482"/>
            <a:ext cx="2480972" cy="6162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algn="r" defTabSz="914400" rtl="1" eaLnBrk="1" latinLnBrk="0" hangingPunct="1">
              <a:lnSpc>
                <a:spcPts val="1800"/>
              </a:lnSpc>
            </a:pPr>
            <a:r>
              <a:rPr lang="he-IL" dirty="0">
                <a:solidFill>
                  <a:schemeClr val="tx2"/>
                </a:solidFill>
                <a:latin typeface="Almoni DL AAA" panose="020B0500000000020004" pitchFamily="34" charset="-79"/>
                <a:cs typeface="Almoni DL AAA" panose="020B0500000000020004" pitchFamily="34" charset="-79"/>
              </a:rPr>
              <a:t>אנשי מקצוע מועסקים בפירמות ברחבי העולם</a:t>
            </a:r>
            <a:endParaRPr lang="aa-ET" dirty="0" err="1">
              <a:solidFill>
                <a:schemeClr val="tx2"/>
              </a:solidFill>
              <a:latin typeface="Almoni DL AAA" panose="020B0500000000020004" pitchFamily="34" charset="-79"/>
              <a:cs typeface="Almoni DL AAA" panose="020B0500000000020004" pitchFamily="34" charset="-79"/>
            </a:endParaRPr>
          </a:p>
        </p:txBody>
      </p:sp>
      <p:sp>
        <p:nvSpPr>
          <p:cNvPr id="29" name="Snip Diagonal Corner Rectangle 81">
            <a:extLst>
              <a:ext uri="{FF2B5EF4-FFF2-40B4-BE49-F238E27FC236}">
                <a16:creationId xmlns:a16="http://schemas.microsoft.com/office/drawing/2014/main" id="{754618E2-6897-EC3B-A763-EFB34277EDDF}"/>
              </a:ext>
            </a:extLst>
          </p:cNvPr>
          <p:cNvSpPr/>
          <p:nvPr/>
        </p:nvSpPr>
        <p:spPr>
          <a:xfrm>
            <a:off x="4765538" y="1768731"/>
            <a:ext cx="2234246" cy="653717"/>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defTabSz="914400" eaLnBrk="1" latinLnBrk="0" hangingPunct="1"/>
            <a:r>
              <a:rPr lang="en-US" sz="4800" b="1" dirty="0">
                <a:solidFill>
                  <a:srgbClr val="226CFF"/>
                </a:solidFill>
                <a:latin typeface="AlmoniDLAAA-Black" panose="020B0500000000020004" pitchFamily="34" charset="-79"/>
                <a:cs typeface="AlmoniDLAAA-Black" panose="020B0500000000020004" pitchFamily="34" charset="-79"/>
              </a:rPr>
              <a:t>2</a:t>
            </a:r>
            <a:r>
              <a:rPr lang="he-IL" sz="4800" b="1" dirty="0">
                <a:solidFill>
                  <a:srgbClr val="226CFF"/>
                </a:solidFill>
                <a:latin typeface="AlmoniDLAAA-Black" panose="020B0500000000020004" pitchFamily="34" charset="-79"/>
                <a:cs typeface="AlmoniDLAAA-Black" panose="020B0500000000020004" pitchFamily="34" charset="-79"/>
              </a:rPr>
              <a:t>19</a:t>
            </a:r>
            <a:r>
              <a:rPr lang="en-US" sz="4800" b="1" dirty="0">
                <a:solidFill>
                  <a:srgbClr val="226CFF"/>
                </a:solidFill>
                <a:latin typeface="AlmoniDLAAA-Black" panose="020B0500000000020004" pitchFamily="34" charset="-79"/>
                <a:cs typeface="AlmoniDLAAA-Black" panose="020B0500000000020004" pitchFamily="34" charset="-79"/>
              </a:rPr>
              <a:t>,000</a:t>
            </a:r>
            <a:endParaRPr lang="aa-ET" sz="4800" b="1" dirty="0" err="1">
              <a:solidFill>
                <a:srgbClr val="226CFF"/>
              </a:solidFill>
              <a:latin typeface="AlmoniDLAAA-Black" panose="020B0500000000020004" pitchFamily="34" charset="-79"/>
              <a:cs typeface="AlmoniDLAAA-Black" panose="020B0500000000020004" pitchFamily="34" charset="-79"/>
            </a:endParaRPr>
          </a:p>
        </p:txBody>
      </p:sp>
      <p:sp>
        <p:nvSpPr>
          <p:cNvPr id="30" name="Snip Diagonal Corner Rectangle 82">
            <a:extLst>
              <a:ext uri="{FF2B5EF4-FFF2-40B4-BE49-F238E27FC236}">
                <a16:creationId xmlns:a16="http://schemas.microsoft.com/office/drawing/2014/main" id="{06006AAD-1A6B-2F83-E749-30CD15375339}"/>
              </a:ext>
            </a:extLst>
          </p:cNvPr>
          <p:cNvSpPr/>
          <p:nvPr/>
        </p:nvSpPr>
        <p:spPr>
          <a:xfrm>
            <a:off x="6835870" y="2398482"/>
            <a:ext cx="2022627" cy="6659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algn="r" defTabSz="914400" eaLnBrk="1" latinLnBrk="0" hangingPunct="1">
              <a:lnSpc>
                <a:spcPts val="1800"/>
              </a:lnSpc>
            </a:pPr>
            <a:r>
              <a:rPr lang="he-IL" dirty="0">
                <a:solidFill>
                  <a:schemeClr val="tx2"/>
                </a:solidFill>
                <a:latin typeface="Almoni DL AAA" panose="020B0500000000020004" pitchFamily="34" charset="-79"/>
                <a:cs typeface="Almoni DL AAA" panose="020B0500000000020004" pitchFamily="34" charset="-79"/>
              </a:rPr>
              <a:t>מדינות בהן פועלת הפירמה ברחבי העולם</a:t>
            </a:r>
            <a:endParaRPr lang="aa-ET" dirty="0" err="1">
              <a:solidFill>
                <a:schemeClr val="tx2"/>
              </a:solidFill>
              <a:latin typeface="Almoni DL AAA" panose="020B0500000000020004" pitchFamily="34" charset="-79"/>
              <a:cs typeface="Almoni DL AAA" panose="020B0500000000020004" pitchFamily="34" charset="-79"/>
            </a:endParaRPr>
          </a:p>
        </p:txBody>
      </p:sp>
      <p:sp>
        <p:nvSpPr>
          <p:cNvPr id="31" name="Snip Diagonal Corner Rectangle 83">
            <a:extLst>
              <a:ext uri="{FF2B5EF4-FFF2-40B4-BE49-F238E27FC236}">
                <a16:creationId xmlns:a16="http://schemas.microsoft.com/office/drawing/2014/main" id="{83BBE76B-64D2-A6A4-775C-0550056AB639}"/>
              </a:ext>
            </a:extLst>
          </p:cNvPr>
          <p:cNvSpPr/>
          <p:nvPr/>
        </p:nvSpPr>
        <p:spPr>
          <a:xfrm>
            <a:off x="8031599" y="1768731"/>
            <a:ext cx="1625722" cy="503055"/>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defTabSz="914400" eaLnBrk="1" latinLnBrk="0" hangingPunct="1"/>
            <a:r>
              <a:rPr lang="en-US" sz="4800" b="1" dirty="0">
                <a:solidFill>
                  <a:srgbClr val="226CFF"/>
                </a:solidFill>
                <a:latin typeface="AlmoniDLAAA-Black" panose="020B0500000000020004" pitchFamily="34" charset="-79"/>
                <a:cs typeface="AlmoniDLAAA-Black" panose="020B0500000000020004" pitchFamily="34" charset="-79"/>
              </a:rPr>
              <a:t>14</a:t>
            </a:r>
            <a:r>
              <a:rPr lang="he-IL" sz="4800" b="1" dirty="0">
                <a:solidFill>
                  <a:srgbClr val="226CFF"/>
                </a:solidFill>
                <a:latin typeface="AlmoniDLAAA-Black" panose="020B0500000000020004" pitchFamily="34" charset="-79"/>
                <a:cs typeface="AlmoniDLAAA-Black" panose="020B0500000000020004" pitchFamily="34" charset="-79"/>
              </a:rPr>
              <a:t>5</a:t>
            </a:r>
            <a:endParaRPr lang="aa-ET" sz="4800" b="1" dirty="0" err="1">
              <a:solidFill>
                <a:srgbClr val="226CFF"/>
              </a:solidFill>
              <a:latin typeface="AlmoniDLAAA-Black" panose="020B0500000000020004" pitchFamily="34" charset="-79"/>
              <a:cs typeface="AlmoniDLAAA-Black" panose="020B0500000000020004" pitchFamily="34" charset="-79"/>
            </a:endParaRPr>
          </a:p>
        </p:txBody>
      </p:sp>
      <p:pic>
        <p:nvPicPr>
          <p:cNvPr id="32" name="Graphic 31">
            <a:extLst>
              <a:ext uri="{FF2B5EF4-FFF2-40B4-BE49-F238E27FC236}">
                <a16:creationId xmlns:a16="http://schemas.microsoft.com/office/drawing/2014/main" id="{D86C79B1-257A-6159-B4B8-40D0DCDCFE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3335" y="1584807"/>
            <a:ext cx="727878" cy="727878"/>
          </a:xfrm>
          <a:prstGeom prst="rect">
            <a:avLst/>
          </a:prstGeom>
        </p:spPr>
      </p:pic>
      <p:pic>
        <p:nvPicPr>
          <p:cNvPr id="37" name="Graphic 36">
            <a:extLst>
              <a:ext uri="{FF2B5EF4-FFF2-40B4-BE49-F238E27FC236}">
                <a16:creationId xmlns:a16="http://schemas.microsoft.com/office/drawing/2014/main" id="{A794DEA5-E8D1-AA7B-1F58-3D8258AE5A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2141" y="3868065"/>
            <a:ext cx="427543" cy="427543"/>
          </a:xfrm>
          <a:prstGeom prst="rect">
            <a:avLst/>
          </a:prstGeom>
        </p:spPr>
      </p:pic>
      <p:pic>
        <p:nvPicPr>
          <p:cNvPr id="49" name="Graphic 48">
            <a:extLst>
              <a:ext uri="{FF2B5EF4-FFF2-40B4-BE49-F238E27FC236}">
                <a16:creationId xmlns:a16="http://schemas.microsoft.com/office/drawing/2014/main" id="{A59CDD7F-9C83-7A83-8ABD-09B1972CD0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87287" y="2281569"/>
            <a:ext cx="523742" cy="330784"/>
          </a:xfrm>
          <a:prstGeom prst="rect">
            <a:avLst/>
          </a:prstGeom>
        </p:spPr>
      </p:pic>
      <p:pic>
        <p:nvPicPr>
          <p:cNvPr id="50" name="Graphic 49">
            <a:extLst>
              <a:ext uri="{FF2B5EF4-FFF2-40B4-BE49-F238E27FC236}">
                <a16:creationId xmlns:a16="http://schemas.microsoft.com/office/drawing/2014/main" id="{EBED13E6-668F-51B4-3A18-3711056C374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41247" y="3092252"/>
            <a:ext cx="429077" cy="429077"/>
          </a:xfrm>
          <a:prstGeom prst="rect">
            <a:avLst/>
          </a:prstGeom>
        </p:spPr>
      </p:pic>
      <p:sp>
        <p:nvSpPr>
          <p:cNvPr id="51" name="Snip Diagonal Corner Rectangle 77">
            <a:extLst>
              <a:ext uri="{FF2B5EF4-FFF2-40B4-BE49-F238E27FC236}">
                <a16:creationId xmlns:a16="http://schemas.microsoft.com/office/drawing/2014/main" id="{DB544B2C-A393-6BE9-3E98-EEEC4503BF14}"/>
              </a:ext>
            </a:extLst>
          </p:cNvPr>
          <p:cNvSpPr/>
          <p:nvPr/>
        </p:nvSpPr>
        <p:spPr>
          <a:xfrm>
            <a:off x="1730912" y="3693982"/>
            <a:ext cx="789350" cy="688930"/>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he-IL" sz="4800" b="1" dirty="0">
                <a:solidFill>
                  <a:srgbClr val="226CFF"/>
                </a:solidFill>
                <a:latin typeface="AlmoniDLAAA-Black" panose="020B0500000000020004" pitchFamily="34" charset="-79"/>
                <a:cs typeface="AlmoniDLAAA-Black" panose="020B0500000000020004" pitchFamily="34" charset="-79"/>
              </a:rPr>
              <a:t>5</a:t>
            </a:r>
            <a:endParaRPr lang="aa-ET" sz="4800" b="1" dirty="0" err="1">
              <a:solidFill>
                <a:srgbClr val="226CFF"/>
              </a:solidFill>
              <a:latin typeface="AlmoniDLAAA-Black" panose="020B0500000000020004" pitchFamily="34" charset="-79"/>
              <a:cs typeface="AlmoniDLAAA-Black" panose="020B0500000000020004" pitchFamily="34" charset="-79"/>
            </a:endParaRPr>
          </a:p>
        </p:txBody>
      </p:sp>
      <p:pic>
        <p:nvPicPr>
          <p:cNvPr id="52" name="Graphic 51">
            <a:extLst>
              <a:ext uri="{FF2B5EF4-FFF2-40B4-BE49-F238E27FC236}">
                <a16:creationId xmlns:a16="http://schemas.microsoft.com/office/drawing/2014/main" id="{8DBAF8A8-4D9B-9FA3-9EDD-16F920999A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06439" y="1502802"/>
            <a:ext cx="433645" cy="433645"/>
          </a:xfrm>
          <a:prstGeom prst="rect">
            <a:avLst/>
          </a:prstGeom>
        </p:spPr>
      </p:pic>
      <p:pic>
        <p:nvPicPr>
          <p:cNvPr id="53" name="Graphic 52">
            <a:extLst>
              <a:ext uri="{FF2B5EF4-FFF2-40B4-BE49-F238E27FC236}">
                <a16:creationId xmlns:a16="http://schemas.microsoft.com/office/drawing/2014/main" id="{EC9163AB-8790-30A3-8E43-9EC5345700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64802" y="1321904"/>
            <a:ext cx="942525" cy="511200"/>
          </a:xfrm>
          <a:prstGeom prst="rect">
            <a:avLst/>
          </a:prstGeom>
          <a:effectLst/>
        </p:spPr>
      </p:pic>
      <p:sp>
        <p:nvSpPr>
          <p:cNvPr id="54" name="Snip Diagonal Corner Rectangle 80">
            <a:extLst>
              <a:ext uri="{FF2B5EF4-FFF2-40B4-BE49-F238E27FC236}">
                <a16:creationId xmlns:a16="http://schemas.microsoft.com/office/drawing/2014/main" id="{EC0BB360-02B7-976F-3A79-91B28DD7BF98}"/>
              </a:ext>
            </a:extLst>
          </p:cNvPr>
          <p:cNvSpPr/>
          <p:nvPr/>
        </p:nvSpPr>
        <p:spPr>
          <a:xfrm>
            <a:off x="9874529" y="1911785"/>
            <a:ext cx="1382361" cy="264427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algn="r" defTabSz="914400" rtl="1" eaLnBrk="1" latinLnBrk="0" hangingPunct="1">
              <a:lnSpc>
                <a:spcPts val="1800"/>
              </a:lnSpc>
            </a:pPr>
            <a:r>
              <a:rPr lang="en-US" b="1" dirty="0">
                <a:solidFill>
                  <a:schemeClr val="tx2"/>
                </a:solidFill>
                <a:latin typeface="Almoni DL AAA" panose="020B0500000000020004" pitchFamily="34" charset="-79"/>
                <a:cs typeface="Almoni DL AAA" panose="020B0500000000020004" pitchFamily="34" charset="-79"/>
              </a:rPr>
              <a:t>KPMG</a:t>
            </a:r>
            <a:br>
              <a:rPr lang="en-US" b="1" dirty="0">
                <a:solidFill>
                  <a:schemeClr val="tx2"/>
                </a:solidFill>
                <a:latin typeface="Almoni DL AAA" panose="020B0500000000020004" pitchFamily="34" charset="-79"/>
                <a:cs typeface="Almoni DL AAA" panose="020B0500000000020004" pitchFamily="34" charset="-79"/>
              </a:rPr>
            </a:br>
            <a:r>
              <a:rPr lang="he-IL" b="1" dirty="0">
                <a:solidFill>
                  <a:schemeClr val="tx2"/>
                </a:solidFill>
                <a:latin typeface="Almoni DL AAA" panose="020B0500000000020004" pitchFamily="34" charset="-79"/>
                <a:cs typeface="Almoni DL AAA" panose="020B0500000000020004" pitchFamily="34" charset="-79"/>
              </a:rPr>
              <a:t>היא אחת </a:t>
            </a:r>
            <a:br>
              <a:rPr lang="en-US" b="1" dirty="0">
                <a:solidFill>
                  <a:schemeClr val="tx2"/>
                </a:solidFill>
                <a:latin typeface="Almoni DL AAA" panose="020B0500000000020004" pitchFamily="34" charset="-79"/>
                <a:cs typeface="Almoni DL AAA" panose="020B0500000000020004" pitchFamily="34" charset="-79"/>
              </a:rPr>
            </a:br>
            <a:r>
              <a:rPr lang="he-IL" b="1" dirty="0">
                <a:solidFill>
                  <a:schemeClr val="tx2"/>
                </a:solidFill>
                <a:latin typeface="Almoni DL AAA" panose="020B0500000000020004" pitchFamily="34" charset="-79"/>
                <a:cs typeface="Almoni DL AAA" panose="020B0500000000020004" pitchFamily="34" charset="-79"/>
              </a:rPr>
              <a:t>מארבע הפירמות הגדולות בעולם לשירותי ראיית חשבון ויעוץ</a:t>
            </a:r>
            <a:endParaRPr lang="aa-ET" b="1" dirty="0" err="1">
              <a:solidFill>
                <a:schemeClr val="tx2"/>
              </a:solidFill>
              <a:latin typeface="Almoni DL AAA" panose="020B0500000000020004" pitchFamily="34" charset="-79"/>
              <a:cs typeface="Almoni DL AAA" panose="020B0500000000020004" pitchFamily="34" charset="-79"/>
            </a:endParaRPr>
          </a:p>
        </p:txBody>
      </p:sp>
      <p:sp>
        <p:nvSpPr>
          <p:cNvPr id="57" name="Snip Diagonal Corner Rectangle 78">
            <a:extLst>
              <a:ext uri="{FF2B5EF4-FFF2-40B4-BE49-F238E27FC236}">
                <a16:creationId xmlns:a16="http://schemas.microsoft.com/office/drawing/2014/main" id="{7430C266-6583-CC24-7EF1-AC5B050A8CEC}"/>
              </a:ext>
            </a:extLst>
          </p:cNvPr>
          <p:cNvSpPr/>
          <p:nvPr/>
        </p:nvSpPr>
        <p:spPr>
          <a:xfrm>
            <a:off x="740936" y="4764435"/>
            <a:ext cx="1707435" cy="758787"/>
          </a:xfrm>
          <a:prstGeom prst="snip2DiagRect">
            <a:avLst>
              <a:gd name="adj1" fmla="val 0"/>
              <a:gd name="adj2"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numCol="1" rtlCol="0" anchor="ctr"/>
          <a:lstStyle/>
          <a:p>
            <a:pPr marL="171450" indent="-171450" algn="r" defTabSz="914400" rtl="1" eaLnBrk="1" latinLnBrk="0" hangingPunct="1">
              <a:buClr>
                <a:schemeClr val="accent4"/>
              </a:buClr>
              <a:buFont typeface="Arial" panose="020B0604020202020204" pitchFamily="34" charset="0"/>
              <a:buChar char="•"/>
            </a:pPr>
            <a:r>
              <a:rPr lang="he-IL" sz="1400" dirty="0">
                <a:solidFill>
                  <a:schemeClr val="tx2"/>
                </a:solidFill>
                <a:latin typeface="Almoni DL AAA" panose="020B0500000000020004" pitchFamily="34" charset="-79"/>
                <a:cs typeface="Almoni DL AAA" panose="020B0500000000020004" pitchFamily="34" charset="-79"/>
              </a:rPr>
              <a:t>תל אביב</a:t>
            </a:r>
          </a:p>
          <a:p>
            <a:pPr marL="171450" indent="-171450" algn="r" defTabSz="914400" rtl="1" eaLnBrk="1" latinLnBrk="0" hangingPunct="1">
              <a:buClr>
                <a:schemeClr val="accent4"/>
              </a:buClr>
              <a:buFont typeface="Arial" panose="020B0604020202020204" pitchFamily="34" charset="0"/>
              <a:buChar char="•"/>
            </a:pPr>
            <a:r>
              <a:rPr lang="he-IL" sz="1400" dirty="0">
                <a:solidFill>
                  <a:schemeClr val="tx2"/>
                </a:solidFill>
                <a:latin typeface="Almoni DL AAA" panose="020B0500000000020004" pitchFamily="34" charset="-79"/>
                <a:cs typeface="Almoni DL AAA" panose="020B0500000000020004" pitchFamily="34" charset="-79"/>
              </a:rPr>
              <a:t>ירושלים</a:t>
            </a:r>
          </a:p>
          <a:p>
            <a:pPr marL="171450" indent="-171450" algn="r" defTabSz="914400" rtl="1" eaLnBrk="1" latinLnBrk="0" hangingPunct="1">
              <a:buClr>
                <a:schemeClr val="accent4"/>
              </a:buClr>
              <a:buFont typeface="Arial" panose="020B0604020202020204" pitchFamily="34" charset="0"/>
              <a:buChar char="•"/>
            </a:pPr>
            <a:r>
              <a:rPr lang="he-IL" sz="1400" dirty="0">
                <a:solidFill>
                  <a:schemeClr val="tx2"/>
                </a:solidFill>
                <a:latin typeface="Almoni DL AAA" panose="020B0500000000020004" pitchFamily="34" charset="-79"/>
                <a:cs typeface="Almoni DL AAA" panose="020B0500000000020004" pitchFamily="34" charset="-79"/>
              </a:rPr>
              <a:t>חיפה</a:t>
            </a:r>
          </a:p>
          <a:p>
            <a:pPr marL="171450" indent="-171450" algn="r" defTabSz="914400" rtl="1" eaLnBrk="1" latinLnBrk="0" hangingPunct="1">
              <a:buClr>
                <a:schemeClr val="accent4"/>
              </a:buClr>
              <a:buFont typeface="Arial" panose="020B0604020202020204" pitchFamily="34" charset="0"/>
              <a:buChar char="•"/>
            </a:pPr>
            <a:r>
              <a:rPr lang="he-IL" sz="1400" dirty="0">
                <a:solidFill>
                  <a:schemeClr val="tx2"/>
                </a:solidFill>
                <a:latin typeface="Almoni DL AAA" panose="020B0500000000020004" pitchFamily="34" charset="-79"/>
                <a:cs typeface="Almoni DL AAA" panose="020B0500000000020004" pitchFamily="34" charset="-79"/>
              </a:rPr>
              <a:t>באר שבע </a:t>
            </a:r>
          </a:p>
          <a:p>
            <a:pPr marL="171450" indent="-171450" algn="r" defTabSz="914400" rtl="1" eaLnBrk="1" latinLnBrk="0" hangingPunct="1">
              <a:buClr>
                <a:schemeClr val="accent4"/>
              </a:buClr>
              <a:buFont typeface="Arial" panose="020B0604020202020204" pitchFamily="34" charset="0"/>
              <a:buChar char="•"/>
            </a:pPr>
            <a:r>
              <a:rPr lang="he-IL" sz="1400" dirty="0">
                <a:solidFill>
                  <a:schemeClr val="tx2"/>
                </a:solidFill>
                <a:latin typeface="Almoni DL AAA" panose="020B0500000000020004" pitchFamily="34" charset="-79"/>
                <a:cs typeface="Almoni DL AAA" panose="020B0500000000020004" pitchFamily="34" charset="-79"/>
              </a:rPr>
              <a:t>בני ברק</a:t>
            </a:r>
            <a:endParaRPr lang="aa-ET" sz="1400" dirty="0" err="1">
              <a:solidFill>
                <a:schemeClr val="tx2"/>
              </a:solidFill>
              <a:latin typeface="Almoni DL AAA" panose="020B0500000000020004" pitchFamily="34" charset="-79"/>
              <a:cs typeface="Almoni DL AAA" panose="020B0500000000020004" pitchFamily="34" charset="-79"/>
            </a:endParaRPr>
          </a:p>
        </p:txBody>
      </p:sp>
      <p:sp>
        <p:nvSpPr>
          <p:cNvPr id="59" name="Snip Diagonal Corner Rectangle 82">
            <a:extLst>
              <a:ext uri="{FF2B5EF4-FFF2-40B4-BE49-F238E27FC236}">
                <a16:creationId xmlns:a16="http://schemas.microsoft.com/office/drawing/2014/main" id="{5FCB65FB-A9F7-0F62-96AB-0276FCFE9C09}"/>
              </a:ext>
            </a:extLst>
          </p:cNvPr>
          <p:cNvSpPr/>
          <p:nvPr/>
        </p:nvSpPr>
        <p:spPr>
          <a:xfrm>
            <a:off x="5398752" y="5210783"/>
            <a:ext cx="2403780" cy="6659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algn="r" defTabSz="914400" eaLnBrk="1" latinLnBrk="0" hangingPunct="1">
              <a:lnSpc>
                <a:spcPts val="1800"/>
              </a:lnSpc>
            </a:pPr>
            <a:r>
              <a:rPr lang="he-IL" dirty="0">
                <a:solidFill>
                  <a:schemeClr val="tx2"/>
                </a:solidFill>
                <a:latin typeface="Almoni DL AAA" panose="020B0500000000020004" pitchFamily="34" charset="-79"/>
                <a:cs typeface="Almoni DL AAA" panose="020B0500000000020004" pitchFamily="34" charset="-79"/>
              </a:rPr>
              <a:t>בוגרי אוניברסיטאות מצטרפים לפירמה מדי שנה</a:t>
            </a:r>
            <a:endParaRPr lang="aa-ET" dirty="0" err="1">
              <a:solidFill>
                <a:schemeClr val="tx2"/>
              </a:solidFill>
              <a:latin typeface="Almoni DL AAA" panose="020B0500000000020004" pitchFamily="34" charset="-79"/>
              <a:cs typeface="Almoni DL AAA" panose="020B0500000000020004" pitchFamily="34" charset="-79"/>
            </a:endParaRPr>
          </a:p>
        </p:txBody>
      </p:sp>
      <p:sp>
        <p:nvSpPr>
          <p:cNvPr id="61" name="Snip Diagonal Corner Rectangle 81">
            <a:extLst>
              <a:ext uri="{FF2B5EF4-FFF2-40B4-BE49-F238E27FC236}">
                <a16:creationId xmlns:a16="http://schemas.microsoft.com/office/drawing/2014/main" id="{70BBEAED-067A-8FA9-3386-2C9F04EEC54C}"/>
              </a:ext>
            </a:extLst>
          </p:cNvPr>
          <p:cNvSpPr/>
          <p:nvPr/>
        </p:nvSpPr>
        <p:spPr>
          <a:xfrm>
            <a:off x="6201311" y="4567852"/>
            <a:ext cx="2234246" cy="653717"/>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defTabSz="914400" eaLnBrk="1" latinLnBrk="0" hangingPunct="1"/>
            <a:r>
              <a:rPr lang="he-IL" sz="4800" b="1" dirty="0">
                <a:solidFill>
                  <a:srgbClr val="226CFF"/>
                </a:solidFill>
                <a:latin typeface="AlmoniDLAAA-Black" panose="020B0500000000020004" pitchFamily="34" charset="-79"/>
                <a:cs typeface="AlmoniDLAAA-Black" panose="020B0500000000020004" pitchFamily="34" charset="-79"/>
              </a:rPr>
              <a:t>30</a:t>
            </a:r>
            <a:r>
              <a:rPr lang="en-US" sz="4800" b="1" dirty="0">
                <a:solidFill>
                  <a:srgbClr val="226CFF"/>
                </a:solidFill>
                <a:latin typeface="AlmoniDLAAA-Black" panose="020B0500000000020004" pitchFamily="34" charset="-79"/>
                <a:cs typeface="AlmoniDLAAA-Black" panose="020B0500000000020004" pitchFamily="34" charset="-79"/>
              </a:rPr>
              <a:t>,000</a:t>
            </a:r>
            <a:endParaRPr lang="aa-ET" sz="4800" b="1" dirty="0" err="1">
              <a:solidFill>
                <a:srgbClr val="226CFF"/>
              </a:solidFill>
              <a:latin typeface="AlmoniDLAAA-Black" panose="020B0500000000020004" pitchFamily="34" charset="-79"/>
              <a:cs typeface="AlmoniDLAAA-Black" panose="020B0500000000020004" pitchFamily="34" charset="-79"/>
            </a:endParaRPr>
          </a:p>
        </p:txBody>
      </p:sp>
      <p:grpSp>
        <p:nvGrpSpPr>
          <p:cNvPr id="65" name="Group 32">
            <a:extLst>
              <a:ext uri="{FF2B5EF4-FFF2-40B4-BE49-F238E27FC236}">
                <a16:creationId xmlns:a16="http://schemas.microsoft.com/office/drawing/2014/main" id="{94F12170-7A21-E997-06A8-69B367DF82C7}"/>
              </a:ext>
            </a:extLst>
          </p:cNvPr>
          <p:cNvGrpSpPr>
            <a:grpSpLocks noChangeAspect="1"/>
          </p:cNvGrpSpPr>
          <p:nvPr/>
        </p:nvGrpSpPr>
        <p:grpSpPr bwMode="auto">
          <a:xfrm>
            <a:off x="7902915" y="4790969"/>
            <a:ext cx="560717" cy="395293"/>
            <a:chOff x="3475" y="2439"/>
            <a:chExt cx="300" cy="227"/>
          </a:xfrm>
          <a:solidFill>
            <a:schemeClr val="accent4"/>
          </a:solidFill>
        </p:grpSpPr>
        <p:sp>
          <p:nvSpPr>
            <p:cNvPr id="68" name="Freeform 33">
              <a:extLst>
                <a:ext uri="{FF2B5EF4-FFF2-40B4-BE49-F238E27FC236}">
                  <a16:creationId xmlns:a16="http://schemas.microsoft.com/office/drawing/2014/main" id="{505B878D-9AB2-CCD4-03E0-6CF00A18C1E6}"/>
                </a:ext>
              </a:extLst>
            </p:cNvPr>
            <p:cNvSpPr>
              <a:spLocks noEditPoints="1"/>
            </p:cNvSpPr>
            <p:nvPr/>
          </p:nvSpPr>
          <p:spPr bwMode="auto">
            <a:xfrm>
              <a:off x="3475" y="2439"/>
              <a:ext cx="300" cy="227"/>
            </a:xfrm>
            <a:custGeom>
              <a:avLst/>
              <a:gdLst>
                <a:gd name="T0" fmla="*/ 8258 w 8536"/>
                <a:gd name="T1" fmla="*/ 2159 h 6462"/>
                <a:gd name="T2" fmla="*/ 8121 w 8536"/>
                <a:gd name="T3" fmla="*/ 1736 h 6462"/>
                <a:gd name="T4" fmla="*/ 3927 w 8536"/>
                <a:gd name="T5" fmla="*/ 61 h 6462"/>
                <a:gd name="T6" fmla="*/ 25 w 8536"/>
                <a:gd name="T7" fmla="*/ 2017 h 6462"/>
                <a:gd name="T8" fmla="*/ 1037 w 8536"/>
                <a:gd name="T9" fmla="*/ 2818 h 6462"/>
                <a:gd name="T10" fmla="*/ 1266 w 8536"/>
                <a:gd name="T11" fmla="*/ 5442 h 6462"/>
                <a:gd name="T12" fmla="*/ 3951 w 8536"/>
                <a:gd name="T13" fmla="*/ 6397 h 6462"/>
                <a:gd name="T14" fmla="*/ 1306 w 8536"/>
                <a:gd name="T15" fmla="*/ 5196 h 6462"/>
                <a:gd name="T16" fmla="*/ 1286 w 8536"/>
                <a:gd name="T17" fmla="*/ 2957 h 6462"/>
                <a:gd name="T18" fmla="*/ 4370 w 8536"/>
                <a:gd name="T19" fmla="*/ 4424 h 6462"/>
                <a:gd name="T20" fmla="*/ 7001 w 8536"/>
                <a:gd name="T21" fmla="*/ 3744 h 6462"/>
                <a:gd name="T22" fmla="*/ 7250 w 8536"/>
                <a:gd name="T23" fmla="*/ 3744 h 6462"/>
                <a:gd name="T24" fmla="*/ 8008 w 8536"/>
                <a:gd name="T25" fmla="*/ 2395 h 6462"/>
                <a:gd name="T26" fmla="*/ 7730 w 8536"/>
                <a:gd name="T27" fmla="*/ 4837 h 6462"/>
                <a:gd name="T28" fmla="*/ 7733 w 8536"/>
                <a:gd name="T29" fmla="*/ 5190 h 6462"/>
                <a:gd name="T30" fmla="*/ 8133 w 8536"/>
                <a:gd name="T31" fmla="*/ 6139 h 6462"/>
                <a:gd name="T32" fmla="*/ 8532 w 8536"/>
                <a:gd name="T33" fmla="*/ 5190 h 6462"/>
                <a:gd name="T34" fmla="*/ 8536 w 8536"/>
                <a:gd name="T35" fmla="*/ 4837 h 6462"/>
                <a:gd name="T36" fmla="*/ 4039 w 8536"/>
                <a:gd name="T37" fmla="*/ 4206 h 6462"/>
                <a:gd name="T38" fmla="*/ 3927 w 8536"/>
                <a:gd name="T39" fmla="*/ 3865 h 6462"/>
                <a:gd name="T40" fmla="*/ 6846 w 8536"/>
                <a:gd name="T41" fmla="*/ 2758 h 6462"/>
                <a:gd name="T42" fmla="*/ 4039 w 8536"/>
                <a:gd name="T43" fmla="*/ 4206 h 6462"/>
                <a:gd name="T44" fmla="*/ 4259 w 8536"/>
                <a:gd name="T45" fmla="*/ 289 h 6462"/>
                <a:gd name="T46" fmla="*/ 4540 w 8536"/>
                <a:gd name="T47" fmla="*/ 1709 h 6462"/>
                <a:gd name="T48" fmla="*/ 3730 w 8536"/>
                <a:gd name="T49" fmla="*/ 1828 h 6462"/>
                <a:gd name="T50" fmla="*/ 4537 w 8536"/>
                <a:gd name="T51" fmla="*/ 1958 h 6462"/>
                <a:gd name="T52" fmla="*/ 4259 w 8536"/>
                <a:gd name="T53" fmla="*/ 3637 h 6462"/>
                <a:gd name="T54" fmla="*/ 271 w 8536"/>
                <a:gd name="T55" fmla="*/ 1963 h 6462"/>
                <a:gd name="T56" fmla="*/ 4308 w 8536"/>
                <a:gd name="T57" fmla="*/ 1828 h 6462"/>
                <a:gd name="T58" fmla="*/ 3979 w 8536"/>
                <a:gd name="T59" fmla="*/ 1828 h 6462"/>
                <a:gd name="T60" fmla="*/ 4308 w 8536"/>
                <a:gd name="T61" fmla="*/ 1828 h 6462"/>
                <a:gd name="T62" fmla="*/ 8286 w 8536"/>
                <a:gd name="T63" fmla="*/ 4837 h 6462"/>
                <a:gd name="T64" fmla="*/ 7980 w 8536"/>
                <a:gd name="T65" fmla="*/ 4837 h 6462"/>
                <a:gd name="T66" fmla="*/ 8283 w 8536"/>
                <a:gd name="T67" fmla="*/ 5739 h 6462"/>
                <a:gd name="T68" fmla="*/ 7983 w 8536"/>
                <a:gd name="T69" fmla="*/ 5739 h 6462"/>
                <a:gd name="T70" fmla="*/ 8283 w 8536"/>
                <a:gd name="T71" fmla="*/ 5211 h 6462"/>
                <a:gd name="T72" fmla="*/ 8283 w 8536"/>
                <a:gd name="T73" fmla="*/ 5739 h 6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36" h="6462">
                  <a:moveTo>
                    <a:pt x="8258" y="4454"/>
                  </a:moveTo>
                  <a:lnTo>
                    <a:pt x="8258" y="2159"/>
                  </a:lnTo>
                  <a:cubicBezTo>
                    <a:pt x="8270" y="2114"/>
                    <a:pt x="8272" y="2065"/>
                    <a:pt x="8262" y="2017"/>
                  </a:cubicBezTo>
                  <a:cubicBezTo>
                    <a:pt x="8287" y="1903"/>
                    <a:pt x="8233" y="1786"/>
                    <a:pt x="8121" y="1736"/>
                  </a:cubicBezTo>
                  <a:lnTo>
                    <a:pt x="4360" y="61"/>
                  </a:lnTo>
                  <a:cubicBezTo>
                    <a:pt x="4223" y="0"/>
                    <a:pt x="4065" y="0"/>
                    <a:pt x="3927" y="61"/>
                  </a:cubicBezTo>
                  <a:lnTo>
                    <a:pt x="166" y="1736"/>
                  </a:lnTo>
                  <a:cubicBezTo>
                    <a:pt x="54" y="1786"/>
                    <a:pt x="0" y="1903"/>
                    <a:pt x="25" y="2017"/>
                  </a:cubicBezTo>
                  <a:cubicBezTo>
                    <a:pt x="1" y="2141"/>
                    <a:pt x="53" y="2269"/>
                    <a:pt x="156" y="2327"/>
                  </a:cubicBezTo>
                  <a:lnTo>
                    <a:pt x="1037" y="2818"/>
                  </a:lnTo>
                  <a:lnTo>
                    <a:pt x="1037" y="5172"/>
                  </a:lnTo>
                  <a:cubicBezTo>
                    <a:pt x="1037" y="5306"/>
                    <a:pt x="1133" y="5420"/>
                    <a:pt x="1266" y="5442"/>
                  </a:cubicBezTo>
                  <a:cubicBezTo>
                    <a:pt x="1989" y="5562"/>
                    <a:pt x="3012" y="5829"/>
                    <a:pt x="3776" y="6419"/>
                  </a:cubicBezTo>
                  <a:cubicBezTo>
                    <a:pt x="3831" y="6462"/>
                    <a:pt x="3909" y="6451"/>
                    <a:pt x="3951" y="6397"/>
                  </a:cubicBezTo>
                  <a:cubicBezTo>
                    <a:pt x="3993" y="6342"/>
                    <a:pt x="3983" y="6264"/>
                    <a:pt x="3929" y="6222"/>
                  </a:cubicBezTo>
                  <a:cubicBezTo>
                    <a:pt x="3123" y="5600"/>
                    <a:pt x="2058" y="5320"/>
                    <a:pt x="1306" y="5196"/>
                  </a:cubicBezTo>
                  <a:cubicBezTo>
                    <a:pt x="1295" y="5194"/>
                    <a:pt x="1286" y="5184"/>
                    <a:pt x="1286" y="5172"/>
                  </a:cubicBezTo>
                  <a:lnTo>
                    <a:pt x="1286" y="2957"/>
                  </a:lnTo>
                  <a:lnTo>
                    <a:pt x="3917" y="4424"/>
                  </a:lnTo>
                  <a:cubicBezTo>
                    <a:pt x="4061" y="4504"/>
                    <a:pt x="4226" y="4504"/>
                    <a:pt x="4370" y="4424"/>
                  </a:cubicBezTo>
                  <a:lnTo>
                    <a:pt x="7001" y="2957"/>
                  </a:lnTo>
                  <a:lnTo>
                    <a:pt x="7001" y="3744"/>
                  </a:lnTo>
                  <a:cubicBezTo>
                    <a:pt x="7001" y="3813"/>
                    <a:pt x="7057" y="3869"/>
                    <a:pt x="7126" y="3869"/>
                  </a:cubicBezTo>
                  <a:cubicBezTo>
                    <a:pt x="7195" y="3869"/>
                    <a:pt x="7250" y="3813"/>
                    <a:pt x="7250" y="3744"/>
                  </a:cubicBezTo>
                  <a:lnTo>
                    <a:pt x="7250" y="2818"/>
                  </a:lnTo>
                  <a:lnTo>
                    <a:pt x="8008" y="2395"/>
                  </a:lnTo>
                  <a:lnTo>
                    <a:pt x="8008" y="4454"/>
                  </a:lnTo>
                  <a:cubicBezTo>
                    <a:pt x="7847" y="4507"/>
                    <a:pt x="7730" y="4658"/>
                    <a:pt x="7730" y="4837"/>
                  </a:cubicBezTo>
                  <a:cubicBezTo>
                    <a:pt x="7730" y="4902"/>
                    <a:pt x="7745" y="4963"/>
                    <a:pt x="7773" y="5017"/>
                  </a:cubicBezTo>
                  <a:cubicBezTo>
                    <a:pt x="7747" y="5071"/>
                    <a:pt x="7733" y="5130"/>
                    <a:pt x="7733" y="5190"/>
                  </a:cubicBezTo>
                  <a:lnTo>
                    <a:pt x="7733" y="5739"/>
                  </a:lnTo>
                  <a:cubicBezTo>
                    <a:pt x="7733" y="5960"/>
                    <a:pt x="7913" y="6139"/>
                    <a:pt x="8133" y="6139"/>
                  </a:cubicBezTo>
                  <a:cubicBezTo>
                    <a:pt x="8353" y="6139"/>
                    <a:pt x="8532" y="5960"/>
                    <a:pt x="8532" y="5739"/>
                  </a:cubicBezTo>
                  <a:lnTo>
                    <a:pt x="8532" y="5190"/>
                  </a:lnTo>
                  <a:cubicBezTo>
                    <a:pt x="8532" y="5130"/>
                    <a:pt x="8519" y="5071"/>
                    <a:pt x="8493" y="5017"/>
                  </a:cubicBezTo>
                  <a:cubicBezTo>
                    <a:pt x="8520" y="4963"/>
                    <a:pt x="8536" y="4902"/>
                    <a:pt x="8536" y="4837"/>
                  </a:cubicBezTo>
                  <a:cubicBezTo>
                    <a:pt x="8536" y="4658"/>
                    <a:pt x="8419" y="4507"/>
                    <a:pt x="8258" y="4454"/>
                  </a:cubicBezTo>
                  <a:close/>
                  <a:moveTo>
                    <a:pt x="4039" y="4206"/>
                  </a:moveTo>
                  <a:lnTo>
                    <a:pt x="1441" y="2758"/>
                  </a:lnTo>
                  <a:lnTo>
                    <a:pt x="3927" y="3865"/>
                  </a:lnTo>
                  <a:cubicBezTo>
                    <a:pt x="4065" y="3926"/>
                    <a:pt x="4223" y="3926"/>
                    <a:pt x="4360" y="3865"/>
                  </a:cubicBezTo>
                  <a:lnTo>
                    <a:pt x="6846" y="2758"/>
                  </a:lnTo>
                  <a:lnTo>
                    <a:pt x="4249" y="4206"/>
                  </a:lnTo>
                  <a:cubicBezTo>
                    <a:pt x="4185" y="4242"/>
                    <a:pt x="4109" y="4245"/>
                    <a:pt x="4039" y="4206"/>
                  </a:cubicBezTo>
                  <a:close/>
                  <a:moveTo>
                    <a:pt x="4029" y="289"/>
                  </a:moveTo>
                  <a:cubicBezTo>
                    <a:pt x="4102" y="256"/>
                    <a:pt x="4186" y="256"/>
                    <a:pt x="4259" y="289"/>
                  </a:cubicBezTo>
                  <a:lnTo>
                    <a:pt x="7814" y="1873"/>
                  </a:lnTo>
                  <a:lnTo>
                    <a:pt x="4540" y="1709"/>
                  </a:lnTo>
                  <a:cubicBezTo>
                    <a:pt x="4489" y="1538"/>
                    <a:pt x="4331" y="1414"/>
                    <a:pt x="4144" y="1414"/>
                  </a:cubicBezTo>
                  <a:cubicBezTo>
                    <a:pt x="3915" y="1414"/>
                    <a:pt x="3730" y="1600"/>
                    <a:pt x="3730" y="1828"/>
                  </a:cubicBezTo>
                  <a:cubicBezTo>
                    <a:pt x="3730" y="2057"/>
                    <a:pt x="3915" y="2242"/>
                    <a:pt x="4144" y="2242"/>
                  </a:cubicBezTo>
                  <a:cubicBezTo>
                    <a:pt x="4327" y="2242"/>
                    <a:pt x="4482" y="2123"/>
                    <a:pt x="4537" y="1958"/>
                  </a:cubicBezTo>
                  <a:lnTo>
                    <a:pt x="7675" y="2115"/>
                  </a:lnTo>
                  <a:lnTo>
                    <a:pt x="4259" y="3637"/>
                  </a:lnTo>
                  <a:cubicBezTo>
                    <a:pt x="4186" y="3670"/>
                    <a:pt x="4102" y="3670"/>
                    <a:pt x="4029" y="3637"/>
                  </a:cubicBezTo>
                  <a:lnTo>
                    <a:pt x="271" y="1963"/>
                  </a:lnTo>
                  <a:lnTo>
                    <a:pt x="4029" y="289"/>
                  </a:lnTo>
                  <a:close/>
                  <a:moveTo>
                    <a:pt x="4308" y="1828"/>
                  </a:moveTo>
                  <a:cubicBezTo>
                    <a:pt x="4308" y="1919"/>
                    <a:pt x="4234" y="1993"/>
                    <a:pt x="4144" y="1993"/>
                  </a:cubicBezTo>
                  <a:cubicBezTo>
                    <a:pt x="4053" y="1993"/>
                    <a:pt x="3979" y="1919"/>
                    <a:pt x="3979" y="1828"/>
                  </a:cubicBezTo>
                  <a:cubicBezTo>
                    <a:pt x="3979" y="1737"/>
                    <a:pt x="4053" y="1664"/>
                    <a:pt x="4144" y="1664"/>
                  </a:cubicBezTo>
                  <a:cubicBezTo>
                    <a:pt x="4234" y="1664"/>
                    <a:pt x="4308" y="1737"/>
                    <a:pt x="4308" y="1828"/>
                  </a:cubicBezTo>
                  <a:close/>
                  <a:moveTo>
                    <a:pt x="8133" y="4684"/>
                  </a:moveTo>
                  <a:cubicBezTo>
                    <a:pt x="8217" y="4684"/>
                    <a:pt x="8286" y="4752"/>
                    <a:pt x="8286" y="4837"/>
                  </a:cubicBezTo>
                  <a:cubicBezTo>
                    <a:pt x="8286" y="4923"/>
                    <a:pt x="8216" y="4990"/>
                    <a:pt x="8133" y="4990"/>
                  </a:cubicBezTo>
                  <a:cubicBezTo>
                    <a:pt x="8050" y="4990"/>
                    <a:pt x="7980" y="4923"/>
                    <a:pt x="7980" y="4837"/>
                  </a:cubicBezTo>
                  <a:cubicBezTo>
                    <a:pt x="7980" y="4752"/>
                    <a:pt x="8048" y="4684"/>
                    <a:pt x="8133" y="4684"/>
                  </a:cubicBezTo>
                  <a:close/>
                  <a:moveTo>
                    <a:pt x="8283" y="5739"/>
                  </a:moveTo>
                  <a:cubicBezTo>
                    <a:pt x="8283" y="5822"/>
                    <a:pt x="8216" y="5889"/>
                    <a:pt x="8133" y="5889"/>
                  </a:cubicBezTo>
                  <a:cubicBezTo>
                    <a:pt x="8050" y="5889"/>
                    <a:pt x="7983" y="5822"/>
                    <a:pt x="7983" y="5739"/>
                  </a:cubicBezTo>
                  <a:lnTo>
                    <a:pt x="7983" y="5211"/>
                  </a:lnTo>
                  <a:cubicBezTo>
                    <a:pt x="8075" y="5248"/>
                    <a:pt x="8185" y="5251"/>
                    <a:pt x="8283" y="5211"/>
                  </a:cubicBezTo>
                  <a:lnTo>
                    <a:pt x="8283" y="5739"/>
                  </a:lnTo>
                  <a:close/>
                  <a:moveTo>
                    <a:pt x="8283" y="5739"/>
                  </a:move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34">
              <a:extLst>
                <a:ext uri="{FF2B5EF4-FFF2-40B4-BE49-F238E27FC236}">
                  <a16:creationId xmlns:a16="http://schemas.microsoft.com/office/drawing/2014/main" id="{EE80A784-5EFB-E810-BC8E-408D79E46726}"/>
                </a:ext>
              </a:extLst>
            </p:cNvPr>
            <p:cNvSpPr>
              <a:spLocks noEditPoints="1"/>
            </p:cNvSpPr>
            <p:nvPr/>
          </p:nvSpPr>
          <p:spPr bwMode="auto">
            <a:xfrm>
              <a:off x="3626" y="2587"/>
              <a:ext cx="104" cy="79"/>
            </a:xfrm>
            <a:custGeom>
              <a:avLst/>
              <a:gdLst>
                <a:gd name="T0" fmla="*/ 217 w 2957"/>
                <a:gd name="T1" fmla="*/ 2218 h 2261"/>
                <a:gd name="T2" fmla="*/ 2728 w 2957"/>
                <a:gd name="T3" fmla="*/ 1241 h 2261"/>
                <a:gd name="T4" fmla="*/ 2957 w 2957"/>
                <a:gd name="T5" fmla="*/ 971 h 2261"/>
                <a:gd name="T6" fmla="*/ 2957 w 2957"/>
                <a:gd name="T7" fmla="*/ 125 h 2261"/>
                <a:gd name="T8" fmla="*/ 2832 w 2957"/>
                <a:gd name="T9" fmla="*/ 0 h 2261"/>
                <a:gd name="T10" fmla="*/ 2707 w 2957"/>
                <a:gd name="T11" fmla="*/ 125 h 2261"/>
                <a:gd name="T12" fmla="*/ 2707 w 2957"/>
                <a:gd name="T13" fmla="*/ 971 h 2261"/>
                <a:gd name="T14" fmla="*/ 2687 w 2957"/>
                <a:gd name="T15" fmla="*/ 995 h 2261"/>
                <a:gd name="T16" fmla="*/ 65 w 2957"/>
                <a:gd name="T17" fmla="*/ 2021 h 2261"/>
                <a:gd name="T18" fmla="*/ 42 w 2957"/>
                <a:gd name="T19" fmla="*/ 2196 h 2261"/>
                <a:gd name="T20" fmla="*/ 217 w 2957"/>
                <a:gd name="T21" fmla="*/ 2218 h 2261"/>
                <a:gd name="T22" fmla="*/ 217 w 2957"/>
                <a:gd name="T23" fmla="*/ 2218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7" h="2261">
                  <a:moveTo>
                    <a:pt x="217" y="2218"/>
                  </a:moveTo>
                  <a:cubicBezTo>
                    <a:pt x="982" y="1628"/>
                    <a:pt x="2005" y="1361"/>
                    <a:pt x="2728" y="1241"/>
                  </a:cubicBezTo>
                  <a:cubicBezTo>
                    <a:pt x="2860" y="1219"/>
                    <a:pt x="2957" y="1105"/>
                    <a:pt x="2957" y="971"/>
                  </a:cubicBezTo>
                  <a:lnTo>
                    <a:pt x="2957" y="125"/>
                  </a:lnTo>
                  <a:cubicBezTo>
                    <a:pt x="2957" y="56"/>
                    <a:pt x="2901" y="0"/>
                    <a:pt x="2832" y="0"/>
                  </a:cubicBezTo>
                  <a:cubicBezTo>
                    <a:pt x="2763" y="0"/>
                    <a:pt x="2707" y="56"/>
                    <a:pt x="2707" y="125"/>
                  </a:cubicBezTo>
                  <a:lnTo>
                    <a:pt x="2707" y="971"/>
                  </a:lnTo>
                  <a:cubicBezTo>
                    <a:pt x="2707" y="983"/>
                    <a:pt x="2699" y="993"/>
                    <a:pt x="2687" y="995"/>
                  </a:cubicBezTo>
                  <a:cubicBezTo>
                    <a:pt x="1935" y="1119"/>
                    <a:pt x="870" y="1399"/>
                    <a:pt x="65" y="2021"/>
                  </a:cubicBezTo>
                  <a:cubicBezTo>
                    <a:pt x="10" y="2063"/>
                    <a:pt x="0" y="2141"/>
                    <a:pt x="42" y="2196"/>
                  </a:cubicBezTo>
                  <a:cubicBezTo>
                    <a:pt x="84" y="2251"/>
                    <a:pt x="163" y="2261"/>
                    <a:pt x="217" y="2218"/>
                  </a:cubicBezTo>
                  <a:close/>
                  <a:moveTo>
                    <a:pt x="217" y="2218"/>
                  </a:move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0" name="Group 248">
            <a:extLst>
              <a:ext uri="{FF2B5EF4-FFF2-40B4-BE49-F238E27FC236}">
                <a16:creationId xmlns:a16="http://schemas.microsoft.com/office/drawing/2014/main" id="{C4F08199-EDEA-C95F-E3EB-1EF272DEBFC7}"/>
              </a:ext>
            </a:extLst>
          </p:cNvPr>
          <p:cNvGrpSpPr>
            <a:grpSpLocks noChangeAspect="1"/>
          </p:cNvGrpSpPr>
          <p:nvPr/>
        </p:nvGrpSpPr>
        <p:grpSpPr bwMode="auto">
          <a:xfrm>
            <a:off x="5952957" y="1469202"/>
            <a:ext cx="512909" cy="465357"/>
            <a:chOff x="1780" y="300"/>
            <a:chExt cx="4088" cy="3709"/>
          </a:xfrm>
          <a:solidFill>
            <a:schemeClr val="accent4"/>
          </a:solidFill>
        </p:grpSpPr>
        <p:sp>
          <p:nvSpPr>
            <p:cNvPr id="71" name="Freeform 249">
              <a:extLst>
                <a:ext uri="{FF2B5EF4-FFF2-40B4-BE49-F238E27FC236}">
                  <a16:creationId xmlns:a16="http://schemas.microsoft.com/office/drawing/2014/main" id="{7AC18599-8540-526D-FB2D-F93E47752366}"/>
                </a:ext>
              </a:extLst>
            </p:cNvPr>
            <p:cNvSpPr>
              <a:spLocks noEditPoints="1"/>
            </p:cNvSpPr>
            <p:nvPr/>
          </p:nvSpPr>
          <p:spPr bwMode="auto">
            <a:xfrm>
              <a:off x="1780" y="300"/>
              <a:ext cx="4088" cy="3709"/>
            </a:xfrm>
            <a:custGeom>
              <a:avLst/>
              <a:gdLst>
                <a:gd name="T0" fmla="*/ 7231 w 8517"/>
                <a:gd name="T1" fmla="*/ 2632 h 7729"/>
                <a:gd name="T2" fmla="*/ 5932 w 8517"/>
                <a:gd name="T3" fmla="*/ 1311 h 7729"/>
                <a:gd name="T4" fmla="*/ 4661 w 8517"/>
                <a:gd name="T5" fmla="*/ 0 h 7729"/>
                <a:gd name="T6" fmla="*/ 2630 w 8517"/>
                <a:gd name="T7" fmla="*/ 1317 h 7729"/>
                <a:gd name="T8" fmla="*/ 941 w 8517"/>
                <a:gd name="T9" fmla="*/ 2243 h 7729"/>
                <a:gd name="T10" fmla="*/ 480 w 8517"/>
                <a:gd name="T11" fmla="*/ 3397 h 7729"/>
                <a:gd name="T12" fmla="*/ 1042 w 8517"/>
                <a:gd name="T13" fmla="*/ 5238 h 7729"/>
                <a:gd name="T14" fmla="*/ 1532 w 8517"/>
                <a:gd name="T15" fmla="*/ 7555 h 7729"/>
                <a:gd name="T16" fmla="*/ 2332 w 8517"/>
                <a:gd name="T17" fmla="*/ 6226 h 7729"/>
                <a:gd name="T18" fmla="*/ 2776 w 8517"/>
                <a:gd name="T19" fmla="*/ 7229 h 7729"/>
                <a:gd name="T20" fmla="*/ 3633 w 8517"/>
                <a:gd name="T21" fmla="*/ 7233 h 7729"/>
                <a:gd name="T22" fmla="*/ 4081 w 8517"/>
                <a:gd name="T23" fmla="*/ 6226 h 7729"/>
                <a:gd name="T24" fmla="*/ 4546 w 8517"/>
                <a:gd name="T25" fmla="*/ 7605 h 7729"/>
                <a:gd name="T26" fmla="*/ 4747 w 8517"/>
                <a:gd name="T27" fmla="*/ 6576 h 7729"/>
                <a:gd name="T28" fmla="*/ 5191 w 8517"/>
                <a:gd name="T29" fmla="*/ 7198 h 7729"/>
                <a:gd name="T30" fmla="*/ 5661 w 8517"/>
                <a:gd name="T31" fmla="*/ 7610 h 7729"/>
                <a:gd name="T32" fmla="*/ 6076 w 8517"/>
                <a:gd name="T33" fmla="*/ 6435 h 7729"/>
                <a:gd name="T34" fmla="*/ 6658 w 8517"/>
                <a:gd name="T35" fmla="*/ 7599 h 7729"/>
                <a:gd name="T36" fmla="*/ 7540 w 8517"/>
                <a:gd name="T37" fmla="*/ 6322 h 7729"/>
                <a:gd name="T38" fmla="*/ 8029 w 8517"/>
                <a:gd name="T39" fmla="*/ 5179 h 7729"/>
                <a:gd name="T40" fmla="*/ 3016 w 8517"/>
                <a:gd name="T41" fmla="*/ 3937 h 7729"/>
                <a:gd name="T42" fmla="*/ 3475 w 8517"/>
                <a:gd name="T43" fmla="*/ 3641 h 7729"/>
                <a:gd name="T44" fmla="*/ 3784 w 8517"/>
                <a:gd name="T45" fmla="*/ 4446 h 7729"/>
                <a:gd name="T46" fmla="*/ 2750 w 8517"/>
                <a:gd name="T47" fmla="*/ 5038 h 7729"/>
                <a:gd name="T48" fmla="*/ 2972 w 8517"/>
                <a:gd name="T49" fmla="*/ 5611 h 7729"/>
                <a:gd name="T50" fmla="*/ 3491 w 8517"/>
                <a:gd name="T51" fmla="*/ 5842 h 7729"/>
                <a:gd name="T52" fmla="*/ 3403 w 8517"/>
                <a:gd name="T53" fmla="*/ 7111 h 7729"/>
                <a:gd name="T54" fmla="*/ 5141 w 8517"/>
                <a:gd name="T55" fmla="*/ 4717 h 7729"/>
                <a:gd name="T56" fmla="*/ 6031 w 8517"/>
                <a:gd name="T57" fmla="*/ 4794 h 7729"/>
                <a:gd name="T58" fmla="*/ 5944 w 8517"/>
                <a:gd name="T59" fmla="*/ 5500 h 7729"/>
                <a:gd name="T60" fmla="*/ 5141 w 8517"/>
                <a:gd name="T61" fmla="*/ 4998 h 7729"/>
                <a:gd name="T62" fmla="*/ 5586 w 8517"/>
                <a:gd name="T63" fmla="*/ 5937 h 7729"/>
                <a:gd name="T64" fmla="*/ 5577 w 8517"/>
                <a:gd name="T65" fmla="*/ 7340 h 7729"/>
                <a:gd name="T66" fmla="*/ 8268 w 8517"/>
                <a:gd name="T67" fmla="*/ 4661 h 7729"/>
                <a:gd name="T68" fmla="*/ 7017 w 8517"/>
                <a:gd name="T69" fmla="*/ 6095 h 7729"/>
                <a:gd name="T70" fmla="*/ 6368 w 8517"/>
                <a:gd name="T71" fmla="*/ 6270 h 7729"/>
                <a:gd name="T72" fmla="*/ 6011 w 8517"/>
                <a:gd name="T73" fmla="*/ 6049 h 7729"/>
                <a:gd name="T74" fmla="*/ 6281 w 8517"/>
                <a:gd name="T75" fmla="*/ 4967 h 7729"/>
                <a:gd name="T76" fmla="*/ 4891 w 8517"/>
                <a:gd name="T77" fmla="*/ 4636 h 7729"/>
                <a:gd name="T78" fmla="*/ 5169 w 8517"/>
                <a:gd name="T79" fmla="*/ 5756 h 7729"/>
                <a:gd name="T80" fmla="*/ 4635 w 8517"/>
                <a:gd name="T81" fmla="*/ 6351 h 7729"/>
                <a:gd name="T82" fmla="*/ 3690 w 8517"/>
                <a:gd name="T83" fmla="*/ 5313 h 7729"/>
                <a:gd name="T84" fmla="*/ 4033 w 8517"/>
                <a:gd name="T85" fmla="*/ 3950 h 7729"/>
                <a:gd name="T86" fmla="*/ 2380 w 8517"/>
                <a:gd name="T87" fmla="*/ 4301 h 7729"/>
                <a:gd name="T88" fmla="*/ 2625 w 8517"/>
                <a:gd name="T89" fmla="*/ 5835 h 7729"/>
                <a:gd name="T90" fmla="*/ 1181 w 8517"/>
                <a:gd name="T91" fmla="*/ 6850 h 7729"/>
                <a:gd name="T92" fmla="*/ 1021 w 8517"/>
                <a:gd name="T93" fmla="*/ 4962 h 7729"/>
                <a:gd name="T94" fmla="*/ 1010 w 8517"/>
                <a:gd name="T95" fmla="*/ 3607 h 7729"/>
                <a:gd name="T96" fmla="*/ 1140 w 8517"/>
                <a:gd name="T97" fmla="*/ 1708 h 7729"/>
                <a:gd name="T98" fmla="*/ 3399 w 8517"/>
                <a:gd name="T99" fmla="*/ 1266 h 7729"/>
                <a:gd name="T100" fmla="*/ 4930 w 8517"/>
                <a:gd name="T101" fmla="*/ 503 h 7729"/>
                <a:gd name="T102" fmla="*/ 6484 w 8517"/>
                <a:gd name="T103" fmla="*/ 1167 h 7729"/>
                <a:gd name="T104" fmla="*/ 7006 w 8517"/>
                <a:gd name="T105" fmla="*/ 2795 h 7729"/>
                <a:gd name="T106" fmla="*/ 8268 w 8517"/>
                <a:gd name="T107" fmla="*/ 4661 h 7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17" h="7729">
                  <a:moveTo>
                    <a:pt x="8037" y="3397"/>
                  </a:moveTo>
                  <a:lnTo>
                    <a:pt x="7526" y="3358"/>
                  </a:lnTo>
                  <a:cubicBezTo>
                    <a:pt x="7509" y="3357"/>
                    <a:pt x="7495" y="3346"/>
                    <a:pt x="7491" y="3330"/>
                  </a:cubicBezTo>
                  <a:cubicBezTo>
                    <a:pt x="7426" y="3105"/>
                    <a:pt x="7337" y="2885"/>
                    <a:pt x="7226" y="2677"/>
                  </a:cubicBezTo>
                  <a:cubicBezTo>
                    <a:pt x="7218" y="2663"/>
                    <a:pt x="7220" y="2645"/>
                    <a:pt x="7231" y="2632"/>
                  </a:cubicBezTo>
                  <a:lnTo>
                    <a:pt x="7576" y="2243"/>
                  </a:lnTo>
                  <a:cubicBezTo>
                    <a:pt x="7757" y="2038"/>
                    <a:pt x="7748" y="1726"/>
                    <a:pt x="7554" y="1532"/>
                  </a:cubicBezTo>
                  <a:lnTo>
                    <a:pt x="7027" y="1004"/>
                  </a:lnTo>
                  <a:cubicBezTo>
                    <a:pt x="6836" y="814"/>
                    <a:pt x="6526" y="802"/>
                    <a:pt x="6321" y="977"/>
                  </a:cubicBezTo>
                  <a:lnTo>
                    <a:pt x="5932" y="1311"/>
                  </a:lnTo>
                  <a:cubicBezTo>
                    <a:pt x="5920" y="1322"/>
                    <a:pt x="5901" y="1324"/>
                    <a:pt x="5887" y="1316"/>
                  </a:cubicBezTo>
                  <a:cubicBezTo>
                    <a:pt x="5682" y="1202"/>
                    <a:pt x="5463" y="1110"/>
                    <a:pt x="5238" y="1042"/>
                  </a:cubicBezTo>
                  <a:cubicBezTo>
                    <a:pt x="5223" y="1037"/>
                    <a:pt x="5212" y="1022"/>
                    <a:pt x="5211" y="1006"/>
                  </a:cubicBezTo>
                  <a:lnTo>
                    <a:pt x="5179" y="488"/>
                  </a:lnTo>
                  <a:cubicBezTo>
                    <a:pt x="5162" y="214"/>
                    <a:pt x="4935" y="0"/>
                    <a:pt x="4661" y="0"/>
                  </a:cubicBezTo>
                  <a:lnTo>
                    <a:pt x="3915" y="0"/>
                  </a:lnTo>
                  <a:cubicBezTo>
                    <a:pt x="3645" y="0"/>
                    <a:pt x="3418" y="211"/>
                    <a:pt x="3397" y="480"/>
                  </a:cubicBezTo>
                  <a:lnTo>
                    <a:pt x="3358" y="991"/>
                  </a:lnTo>
                  <a:cubicBezTo>
                    <a:pt x="3357" y="1008"/>
                    <a:pt x="3346" y="1022"/>
                    <a:pt x="3330" y="1026"/>
                  </a:cubicBezTo>
                  <a:cubicBezTo>
                    <a:pt x="3087" y="1096"/>
                    <a:pt x="2851" y="1194"/>
                    <a:pt x="2630" y="1317"/>
                  </a:cubicBezTo>
                  <a:cubicBezTo>
                    <a:pt x="2616" y="1324"/>
                    <a:pt x="2598" y="1322"/>
                    <a:pt x="2585" y="1311"/>
                  </a:cubicBezTo>
                  <a:lnTo>
                    <a:pt x="2196" y="977"/>
                  </a:lnTo>
                  <a:cubicBezTo>
                    <a:pt x="1991" y="802"/>
                    <a:pt x="1682" y="814"/>
                    <a:pt x="1491" y="1004"/>
                  </a:cubicBezTo>
                  <a:lnTo>
                    <a:pt x="963" y="1532"/>
                  </a:lnTo>
                  <a:cubicBezTo>
                    <a:pt x="769" y="1726"/>
                    <a:pt x="760" y="2038"/>
                    <a:pt x="941" y="2243"/>
                  </a:cubicBezTo>
                  <a:lnTo>
                    <a:pt x="1286" y="2632"/>
                  </a:lnTo>
                  <a:cubicBezTo>
                    <a:pt x="1297" y="2645"/>
                    <a:pt x="1299" y="2663"/>
                    <a:pt x="1292" y="2677"/>
                  </a:cubicBezTo>
                  <a:cubicBezTo>
                    <a:pt x="1180" y="2885"/>
                    <a:pt x="1091" y="3105"/>
                    <a:pt x="1027" y="3330"/>
                  </a:cubicBezTo>
                  <a:cubicBezTo>
                    <a:pt x="1022" y="3346"/>
                    <a:pt x="1008" y="3357"/>
                    <a:pt x="991" y="3358"/>
                  </a:cubicBezTo>
                  <a:lnTo>
                    <a:pt x="480" y="3397"/>
                  </a:lnTo>
                  <a:cubicBezTo>
                    <a:pt x="211" y="3418"/>
                    <a:pt x="0" y="3645"/>
                    <a:pt x="0" y="3915"/>
                  </a:cubicBezTo>
                  <a:lnTo>
                    <a:pt x="0" y="4661"/>
                  </a:lnTo>
                  <a:cubicBezTo>
                    <a:pt x="0" y="4935"/>
                    <a:pt x="215" y="5163"/>
                    <a:pt x="488" y="5179"/>
                  </a:cubicBezTo>
                  <a:lnTo>
                    <a:pt x="1006" y="5211"/>
                  </a:lnTo>
                  <a:cubicBezTo>
                    <a:pt x="1023" y="5212"/>
                    <a:pt x="1037" y="5223"/>
                    <a:pt x="1042" y="5238"/>
                  </a:cubicBezTo>
                  <a:cubicBezTo>
                    <a:pt x="1110" y="5463"/>
                    <a:pt x="1203" y="5682"/>
                    <a:pt x="1316" y="5887"/>
                  </a:cubicBezTo>
                  <a:cubicBezTo>
                    <a:pt x="1324" y="5902"/>
                    <a:pt x="1322" y="5920"/>
                    <a:pt x="1311" y="5932"/>
                  </a:cubicBezTo>
                  <a:lnTo>
                    <a:pt x="977" y="6322"/>
                  </a:lnTo>
                  <a:cubicBezTo>
                    <a:pt x="802" y="6526"/>
                    <a:pt x="814" y="6836"/>
                    <a:pt x="1004" y="7027"/>
                  </a:cubicBezTo>
                  <a:lnTo>
                    <a:pt x="1532" y="7555"/>
                  </a:lnTo>
                  <a:cubicBezTo>
                    <a:pt x="1579" y="7602"/>
                    <a:pt x="1634" y="7639"/>
                    <a:pt x="1695" y="7665"/>
                  </a:cubicBezTo>
                  <a:cubicBezTo>
                    <a:pt x="1758" y="7692"/>
                    <a:pt x="1831" y="7663"/>
                    <a:pt x="1858" y="7599"/>
                  </a:cubicBezTo>
                  <a:cubicBezTo>
                    <a:pt x="1868" y="7576"/>
                    <a:pt x="1871" y="7552"/>
                    <a:pt x="1867" y="7529"/>
                  </a:cubicBezTo>
                  <a:lnTo>
                    <a:pt x="1867" y="6875"/>
                  </a:lnTo>
                  <a:cubicBezTo>
                    <a:pt x="1867" y="6580"/>
                    <a:pt x="2054" y="6319"/>
                    <a:pt x="2332" y="6226"/>
                  </a:cubicBezTo>
                  <a:lnTo>
                    <a:pt x="2594" y="6137"/>
                  </a:lnTo>
                  <a:cubicBezTo>
                    <a:pt x="2645" y="6121"/>
                    <a:pt x="2692" y="6097"/>
                    <a:pt x="2735" y="6067"/>
                  </a:cubicBezTo>
                  <a:cubicBezTo>
                    <a:pt x="2830" y="6096"/>
                    <a:pt x="2928" y="6116"/>
                    <a:pt x="3027" y="6126"/>
                  </a:cubicBezTo>
                  <a:lnTo>
                    <a:pt x="2749" y="7111"/>
                  </a:lnTo>
                  <a:cubicBezTo>
                    <a:pt x="2737" y="7152"/>
                    <a:pt x="2747" y="7197"/>
                    <a:pt x="2776" y="7229"/>
                  </a:cubicBezTo>
                  <a:lnTo>
                    <a:pt x="3097" y="7586"/>
                  </a:lnTo>
                  <a:cubicBezTo>
                    <a:pt x="3120" y="7612"/>
                    <a:pt x="3152" y="7627"/>
                    <a:pt x="3186" y="7628"/>
                  </a:cubicBezTo>
                  <a:lnTo>
                    <a:pt x="3190" y="7628"/>
                  </a:lnTo>
                  <a:cubicBezTo>
                    <a:pt x="3223" y="7628"/>
                    <a:pt x="3255" y="7615"/>
                    <a:pt x="3278" y="7591"/>
                  </a:cubicBezTo>
                  <a:lnTo>
                    <a:pt x="3633" y="7233"/>
                  </a:lnTo>
                  <a:cubicBezTo>
                    <a:pt x="3666" y="7200"/>
                    <a:pt x="3677" y="7152"/>
                    <a:pt x="3664" y="7108"/>
                  </a:cubicBezTo>
                  <a:lnTo>
                    <a:pt x="3355" y="6122"/>
                  </a:lnTo>
                  <a:cubicBezTo>
                    <a:pt x="3458" y="6109"/>
                    <a:pt x="3560" y="6086"/>
                    <a:pt x="3658" y="6052"/>
                  </a:cubicBezTo>
                  <a:cubicBezTo>
                    <a:pt x="3707" y="6089"/>
                    <a:pt x="3761" y="6118"/>
                    <a:pt x="3819" y="6137"/>
                  </a:cubicBezTo>
                  <a:lnTo>
                    <a:pt x="4081" y="6226"/>
                  </a:lnTo>
                  <a:cubicBezTo>
                    <a:pt x="4259" y="6286"/>
                    <a:pt x="4406" y="6418"/>
                    <a:pt x="4484" y="6589"/>
                  </a:cubicBezTo>
                  <a:cubicBezTo>
                    <a:pt x="4524" y="6676"/>
                    <a:pt x="4545" y="6768"/>
                    <a:pt x="4546" y="6862"/>
                  </a:cubicBezTo>
                  <a:cubicBezTo>
                    <a:pt x="4546" y="6865"/>
                    <a:pt x="4546" y="6867"/>
                    <a:pt x="4546" y="6869"/>
                  </a:cubicBezTo>
                  <a:cubicBezTo>
                    <a:pt x="4546" y="6871"/>
                    <a:pt x="4546" y="6873"/>
                    <a:pt x="4546" y="6875"/>
                  </a:cubicBezTo>
                  <a:lnTo>
                    <a:pt x="4546" y="7605"/>
                  </a:lnTo>
                  <a:cubicBezTo>
                    <a:pt x="4546" y="7673"/>
                    <a:pt x="4602" y="7729"/>
                    <a:pt x="4671" y="7729"/>
                  </a:cubicBezTo>
                  <a:cubicBezTo>
                    <a:pt x="4740" y="7729"/>
                    <a:pt x="4796" y="7673"/>
                    <a:pt x="4796" y="7605"/>
                  </a:cubicBezTo>
                  <a:lnTo>
                    <a:pt x="4796" y="6875"/>
                  </a:lnTo>
                  <a:cubicBezTo>
                    <a:pt x="4796" y="6868"/>
                    <a:pt x="4796" y="6862"/>
                    <a:pt x="4796" y="6856"/>
                  </a:cubicBezTo>
                  <a:cubicBezTo>
                    <a:pt x="4794" y="6760"/>
                    <a:pt x="4777" y="6666"/>
                    <a:pt x="4747" y="6576"/>
                  </a:cubicBezTo>
                  <a:cubicBezTo>
                    <a:pt x="4788" y="6547"/>
                    <a:pt x="4834" y="6523"/>
                    <a:pt x="4883" y="6507"/>
                  </a:cubicBezTo>
                  <a:lnTo>
                    <a:pt x="5096" y="6435"/>
                  </a:lnTo>
                  <a:cubicBezTo>
                    <a:pt x="5136" y="6422"/>
                    <a:pt x="5173" y="6404"/>
                    <a:pt x="5207" y="6381"/>
                  </a:cubicBezTo>
                  <a:cubicBezTo>
                    <a:pt x="5274" y="6401"/>
                    <a:pt x="5341" y="6415"/>
                    <a:pt x="5410" y="6424"/>
                  </a:cubicBezTo>
                  <a:lnTo>
                    <a:pt x="5191" y="7198"/>
                  </a:lnTo>
                  <a:cubicBezTo>
                    <a:pt x="5180" y="7239"/>
                    <a:pt x="5190" y="7283"/>
                    <a:pt x="5218" y="7315"/>
                  </a:cubicBezTo>
                  <a:lnTo>
                    <a:pt x="5479" y="7606"/>
                  </a:lnTo>
                  <a:cubicBezTo>
                    <a:pt x="5502" y="7631"/>
                    <a:pt x="5535" y="7646"/>
                    <a:pt x="5569" y="7647"/>
                  </a:cubicBezTo>
                  <a:cubicBezTo>
                    <a:pt x="5570" y="7647"/>
                    <a:pt x="5571" y="7647"/>
                    <a:pt x="5572" y="7647"/>
                  </a:cubicBezTo>
                  <a:cubicBezTo>
                    <a:pt x="5605" y="7647"/>
                    <a:pt x="5637" y="7634"/>
                    <a:pt x="5661" y="7610"/>
                  </a:cubicBezTo>
                  <a:lnTo>
                    <a:pt x="5949" y="7319"/>
                  </a:lnTo>
                  <a:cubicBezTo>
                    <a:pt x="5982" y="7286"/>
                    <a:pt x="5993" y="7238"/>
                    <a:pt x="5979" y="7194"/>
                  </a:cubicBezTo>
                  <a:lnTo>
                    <a:pt x="5737" y="6420"/>
                  </a:lnTo>
                  <a:cubicBezTo>
                    <a:pt x="5809" y="6409"/>
                    <a:pt x="5879" y="6393"/>
                    <a:pt x="5949" y="6369"/>
                  </a:cubicBezTo>
                  <a:cubicBezTo>
                    <a:pt x="5987" y="6398"/>
                    <a:pt x="6030" y="6420"/>
                    <a:pt x="6076" y="6435"/>
                  </a:cubicBezTo>
                  <a:lnTo>
                    <a:pt x="6288" y="6507"/>
                  </a:lnTo>
                  <a:cubicBezTo>
                    <a:pt x="6505" y="6580"/>
                    <a:pt x="6651" y="6783"/>
                    <a:pt x="6651" y="7012"/>
                  </a:cubicBezTo>
                  <a:lnTo>
                    <a:pt x="6651" y="7522"/>
                  </a:lnTo>
                  <a:cubicBezTo>
                    <a:pt x="6651" y="7523"/>
                    <a:pt x="6651" y="7523"/>
                    <a:pt x="6651" y="7524"/>
                  </a:cubicBezTo>
                  <a:cubicBezTo>
                    <a:pt x="6645" y="7548"/>
                    <a:pt x="6647" y="7574"/>
                    <a:pt x="6658" y="7599"/>
                  </a:cubicBezTo>
                  <a:cubicBezTo>
                    <a:pt x="6678" y="7647"/>
                    <a:pt x="6724" y="7675"/>
                    <a:pt x="6773" y="7675"/>
                  </a:cubicBezTo>
                  <a:cubicBezTo>
                    <a:pt x="6789" y="7675"/>
                    <a:pt x="6805" y="7672"/>
                    <a:pt x="6821" y="7665"/>
                  </a:cubicBezTo>
                  <a:cubicBezTo>
                    <a:pt x="6883" y="7639"/>
                    <a:pt x="6938" y="7602"/>
                    <a:pt x="6985" y="7555"/>
                  </a:cubicBezTo>
                  <a:lnTo>
                    <a:pt x="7513" y="7027"/>
                  </a:lnTo>
                  <a:cubicBezTo>
                    <a:pt x="7704" y="6836"/>
                    <a:pt x="7716" y="6526"/>
                    <a:pt x="7540" y="6322"/>
                  </a:cubicBezTo>
                  <a:lnTo>
                    <a:pt x="7206" y="5932"/>
                  </a:lnTo>
                  <a:cubicBezTo>
                    <a:pt x="7195" y="5920"/>
                    <a:pt x="7193" y="5902"/>
                    <a:pt x="7201" y="5887"/>
                  </a:cubicBezTo>
                  <a:cubicBezTo>
                    <a:pt x="7315" y="5682"/>
                    <a:pt x="7407" y="5463"/>
                    <a:pt x="7476" y="5238"/>
                  </a:cubicBezTo>
                  <a:cubicBezTo>
                    <a:pt x="7480" y="5223"/>
                    <a:pt x="7495" y="5212"/>
                    <a:pt x="7512" y="5211"/>
                  </a:cubicBezTo>
                  <a:lnTo>
                    <a:pt x="8029" y="5179"/>
                  </a:lnTo>
                  <a:cubicBezTo>
                    <a:pt x="8303" y="5163"/>
                    <a:pt x="8517" y="4935"/>
                    <a:pt x="8517" y="4661"/>
                  </a:cubicBezTo>
                  <a:lnTo>
                    <a:pt x="8517" y="3915"/>
                  </a:lnTo>
                  <a:cubicBezTo>
                    <a:pt x="8517" y="3645"/>
                    <a:pt x="8306" y="3418"/>
                    <a:pt x="8037" y="3397"/>
                  </a:cubicBezTo>
                  <a:close/>
                  <a:moveTo>
                    <a:pt x="3784" y="4184"/>
                  </a:moveTo>
                  <a:lnTo>
                    <a:pt x="3016" y="3937"/>
                  </a:lnTo>
                  <a:cubicBezTo>
                    <a:pt x="2984" y="3927"/>
                    <a:pt x="2949" y="3930"/>
                    <a:pt x="2920" y="3945"/>
                  </a:cubicBezTo>
                  <a:lnTo>
                    <a:pt x="2629" y="4097"/>
                  </a:lnTo>
                  <a:lnTo>
                    <a:pt x="2629" y="3950"/>
                  </a:lnTo>
                  <a:cubicBezTo>
                    <a:pt x="2629" y="3780"/>
                    <a:pt x="2768" y="3641"/>
                    <a:pt x="2938" y="3641"/>
                  </a:cubicBezTo>
                  <a:lnTo>
                    <a:pt x="3475" y="3641"/>
                  </a:lnTo>
                  <a:cubicBezTo>
                    <a:pt x="3645" y="3641"/>
                    <a:pt x="3784" y="3780"/>
                    <a:pt x="3784" y="3950"/>
                  </a:cubicBezTo>
                  <a:lnTo>
                    <a:pt x="3784" y="4184"/>
                  </a:lnTo>
                  <a:close/>
                  <a:moveTo>
                    <a:pt x="2629" y="4378"/>
                  </a:moveTo>
                  <a:lnTo>
                    <a:pt x="2989" y="4190"/>
                  </a:lnTo>
                  <a:lnTo>
                    <a:pt x="3784" y="4446"/>
                  </a:lnTo>
                  <a:lnTo>
                    <a:pt x="3784" y="4822"/>
                  </a:lnTo>
                  <a:cubicBezTo>
                    <a:pt x="3784" y="4910"/>
                    <a:pt x="3737" y="4992"/>
                    <a:pt x="3663" y="5038"/>
                  </a:cubicBezTo>
                  <a:lnTo>
                    <a:pt x="3337" y="5236"/>
                  </a:lnTo>
                  <a:cubicBezTo>
                    <a:pt x="3257" y="5285"/>
                    <a:pt x="3156" y="5285"/>
                    <a:pt x="3076" y="5236"/>
                  </a:cubicBezTo>
                  <a:lnTo>
                    <a:pt x="2750" y="5038"/>
                  </a:lnTo>
                  <a:cubicBezTo>
                    <a:pt x="2676" y="4992"/>
                    <a:pt x="2629" y="4910"/>
                    <a:pt x="2629" y="4822"/>
                  </a:cubicBezTo>
                  <a:lnTo>
                    <a:pt x="2629" y="4378"/>
                  </a:lnTo>
                  <a:close/>
                  <a:moveTo>
                    <a:pt x="3201" y="5884"/>
                  </a:moveTo>
                  <a:cubicBezTo>
                    <a:pt x="3104" y="5886"/>
                    <a:pt x="3009" y="5876"/>
                    <a:pt x="2915" y="5856"/>
                  </a:cubicBezTo>
                  <a:cubicBezTo>
                    <a:pt x="2952" y="5781"/>
                    <a:pt x="2972" y="5697"/>
                    <a:pt x="2972" y="5611"/>
                  </a:cubicBezTo>
                  <a:lnTo>
                    <a:pt x="2972" y="5464"/>
                  </a:lnTo>
                  <a:cubicBezTo>
                    <a:pt x="3046" y="5503"/>
                    <a:pt x="3126" y="5523"/>
                    <a:pt x="3206" y="5523"/>
                  </a:cubicBezTo>
                  <a:cubicBezTo>
                    <a:pt x="3287" y="5523"/>
                    <a:pt x="3367" y="5503"/>
                    <a:pt x="3441" y="5464"/>
                  </a:cubicBezTo>
                  <a:lnTo>
                    <a:pt x="3441" y="5611"/>
                  </a:lnTo>
                  <a:cubicBezTo>
                    <a:pt x="3441" y="5692"/>
                    <a:pt x="3458" y="5771"/>
                    <a:pt x="3491" y="5842"/>
                  </a:cubicBezTo>
                  <a:cubicBezTo>
                    <a:pt x="3396" y="5867"/>
                    <a:pt x="3299" y="5881"/>
                    <a:pt x="3201" y="5884"/>
                  </a:cubicBezTo>
                  <a:close/>
                  <a:moveTo>
                    <a:pt x="3194" y="7321"/>
                  </a:moveTo>
                  <a:lnTo>
                    <a:pt x="3007" y="7113"/>
                  </a:lnTo>
                  <a:lnTo>
                    <a:pt x="3196" y="6448"/>
                  </a:lnTo>
                  <a:lnTo>
                    <a:pt x="3403" y="7111"/>
                  </a:lnTo>
                  <a:lnTo>
                    <a:pt x="3194" y="7321"/>
                  </a:lnTo>
                  <a:close/>
                  <a:moveTo>
                    <a:pt x="6031" y="4794"/>
                  </a:moveTo>
                  <a:lnTo>
                    <a:pt x="5438" y="4603"/>
                  </a:lnTo>
                  <a:cubicBezTo>
                    <a:pt x="5406" y="4593"/>
                    <a:pt x="5372" y="4596"/>
                    <a:pt x="5342" y="4611"/>
                  </a:cubicBezTo>
                  <a:lnTo>
                    <a:pt x="5141" y="4717"/>
                  </a:lnTo>
                  <a:lnTo>
                    <a:pt x="5141" y="4636"/>
                  </a:lnTo>
                  <a:cubicBezTo>
                    <a:pt x="5141" y="4511"/>
                    <a:pt x="5242" y="4408"/>
                    <a:pt x="5368" y="4408"/>
                  </a:cubicBezTo>
                  <a:lnTo>
                    <a:pt x="5804" y="4408"/>
                  </a:lnTo>
                  <a:cubicBezTo>
                    <a:pt x="5929" y="4408"/>
                    <a:pt x="6031" y="4511"/>
                    <a:pt x="6031" y="4636"/>
                  </a:cubicBezTo>
                  <a:lnTo>
                    <a:pt x="6031" y="4794"/>
                  </a:lnTo>
                  <a:close/>
                  <a:moveTo>
                    <a:pt x="5141" y="4998"/>
                  </a:moveTo>
                  <a:lnTo>
                    <a:pt x="5411" y="4857"/>
                  </a:lnTo>
                  <a:lnTo>
                    <a:pt x="6031" y="5056"/>
                  </a:lnTo>
                  <a:lnTo>
                    <a:pt x="6031" y="5345"/>
                  </a:lnTo>
                  <a:cubicBezTo>
                    <a:pt x="6031" y="5408"/>
                    <a:pt x="5998" y="5467"/>
                    <a:pt x="5944" y="5500"/>
                  </a:cubicBezTo>
                  <a:lnTo>
                    <a:pt x="5680" y="5661"/>
                  </a:lnTo>
                  <a:cubicBezTo>
                    <a:pt x="5622" y="5696"/>
                    <a:pt x="5550" y="5696"/>
                    <a:pt x="5492" y="5661"/>
                  </a:cubicBezTo>
                  <a:lnTo>
                    <a:pt x="5227" y="5500"/>
                  </a:lnTo>
                  <a:cubicBezTo>
                    <a:pt x="5174" y="5467"/>
                    <a:pt x="5141" y="5408"/>
                    <a:pt x="5141" y="5345"/>
                  </a:cubicBezTo>
                  <a:lnTo>
                    <a:pt x="5141" y="4998"/>
                  </a:lnTo>
                  <a:close/>
                  <a:moveTo>
                    <a:pt x="5581" y="6183"/>
                  </a:moveTo>
                  <a:cubicBezTo>
                    <a:pt x="5514" y="6185"/>
                    <a:pt x="5448" y="6179"/>
                    <a:pt x="5382" y="6167"/>
                  </a:cubicBezTo>
                  <a:cubicBezTo>
                    <a:pt x="5406" y="6110"/>
                    <a:pt x="5419" y="6048"/>
                    <a:pt x="5419" y="5985"/>
                  </a:cubicBezTo>
                  <a:lnTo>
                    <a:pt x="5419" y="5903"/>
                  </a:lnTo>
                  <a:cubicBezTo>
                    <a:pt x="5472" y="5926"/>
                    <a:pt x="5529" y="5937"/>
                    <a:pt x="5586" y="5937"/>
                  </a:cubicBezTo>
                  <a:cubicBezTo>
                    <a:pt x="5643" y="5937"/>
                    <a:pt x="5699" y="5926"/>
                    <a:pt x="5753" y="5903"/>
                  </a:cubicBezTo>
                  <a:lnTo>
                    <a:pt x="5753" y="5985"/>
                  </a:lnTo>
                  <a:cubicBezTo>
                    <a:pt x="5753" y="6045"/>
                    <a:pt x="5764" y="6103"/>
                    <a:pt x="5785" y="6157"/>
                  </a:cubicBezTo>
                  <a:cubicBezTo>
                    <a:pt x="5718" y="6173"/>
                    <a:pt x="5650" y="6182"/>
                    <a:pt x="5581" y="6183"/>
                  </a:cubicBezTo>
                  <a:close/>
                  <a:moveTo>
                    <a:pt x="5577" y="7340"/>
                  </a:moveTo>
                  <a:lnTo>
                    <a:pt x="5450" y="7199"/>
                  </a:lnTo>
                  <a:lnTo>
                    <a:pt x="5578" y="6747"/>
                  </a:lnTo>
                  <a:lnTo>
                    <a:pt x="5719" y="7197"/>
                  </a:lnTo>
                  <a:lnTo>
                    <a:pt x="5577" y="7340"/>
                  </a:lnTo>
                  <a:close/>
                  <a:moveTo>
                    <a:pt x="8268" y="4661"/>
                  </a:moveTo>
                  <a:cubicBezTo>
                    <a:pt x="8268" y="4803"/>
                    <a:pt x="8156" y="4922"/>
                    <a:pt x="8014" y="4930"/>
                  </a:cubicBezTo>
                  <a:lnTo>
                    <a:pt x="7496" y="4962"/>
                  </a:lnTo>
                  <a:cubicBezTo>
                    <a:pt x="7376" y="4969"/>
                    <a:pt x="7272" y="5051"/>
                    <a:pt x="7237" y="5166"/>
                  </a:cubicBezTo>
                  <a:cubicBezTo>
                    <a:pt x="7174" y="5374"/>
                    <a:pt x="7088" y="5576"/>
                    <a:pt x="6983" y="5766"/>
                  </a:cubicBezTo>
                  <a:cubicBezTo>
                    <a:pt x="6924" y="5871"/>
                    <a:pt x="6938" y="6003"/>
                    <a:pt x="7017" y="6095"/>
                  </a:cubicBezTo>
                  <a:lnTo>
                    <a:pt x="7351" y="6484"/>
                  </a:lnTo>
                  <a:cubicBezTo>
                    <a:pt x="7442" y="6591"/>
                    <a:pt x="7436" y="6751"/>
                    <a:pt x="7337" y="6850"/>
                  </a:cubicBezTo>
                  <a:lnTo>
                    <a:pt x="6900" y="7287"/>
                  </a:lnTo>
                  <a:lnTo>
                    <a:pt x="6900" y="7012"/>
                  </a:lnTo>
                  <a:cubicBezTo>
                    <a:pt x="6900" y="6675"/>
                    <a:pt x="6686" y="6377"/>
                    <a:pt x="6368" y="6270"/>
                  </a:cubicBezTo>
                  <a:lnTo>
                    <a:pt x="6200" y="6214"/>
                  </a:lnTo>
                  <a:cubicBezTo>
                    <a:pt x="6685" y="5731"/>
                    <a:pt x="6979" y="5080"/>
                    <a:pt x="7013" y="4402"/>
                  </a:cubicBezTo>
                  <a:cubicBezTo>
                    <a:pt x="7017" y="4333"/>
                    <a:pt x="6964" y="4275"/>
                    <a:pt x="6895" y="4271"/>
                  </a:cubicBezTo>
                  <a:cubicBezTo>
                    <a:pt x="6826" y="4268"/>
                    <a:pt x="6768" y="4321"/>
                    <a:pt x="6764" y="4390"/>
                  </a:cubicBezTo>
                  <a:cubicBezTo>
                    <a:pt x="6733" y="5012"/>
                    <a:pt x="6460" y="5609"/>
                    <a:pt x="6011" y="6049"/>
                  </a:cubicBezTo>
                  <a:cubicBezTo>
                    <a:pt x="6005" y="6029"/>
                    <a:pt x="6002" y="6007"/>
                    <a:pt x="6002" y="5985"/>
                  </a:cubicBezTo>
                  <a:lnTo>
                    <a:pt x="6002" y="5756"/>
                  </a:lnTo>
                  <a:lnTo>
                    <a:pt x="6074" y="5713"/>
                  </a:lnTo>
                  <a:cubicBezTo>
                    <a:pt x="6202" y="5635"/>
                    <a:pt x="6281" y="5494"/>
                    <a:pt x="6281" y="5345"/>
                  </a:cubicBezTo>
                  <a:lnTo>
                    <a:pt x="6281" y="4967"/>
                  </a:lnTo>
                  <a:lnTo>
                    <a:pt x="6281" y="4966"/>
                  </a:lnTo>
                  <a:lnTo>
                    <a:pt x="6281" y="4636"/>
                  </a:lnTo>
                  <a:cubicBezTo>
                    <a:pt x="6281" y="4373"/>
                    <a:pt x="6067" y="4159"/>
                    <a:pt x="5804" y="4159"/>
                  </a:cubicBezTo>
                  <a:lnTo>
                    <a:pt x="5368" y="4159"/>
                  </a:lnTo>
                  <a:cubicBezTo>
                    <a:pt x="5105" y="4159"/>
                    <a:pt x="4891" y="4373"/>
                    <a:pt x="4891" y="4636"/>
                  </a:cubicBezTo>
                  <a:lnTo>
                    <a:pt x="4891" y="4920"/>
                  </a:lnTo>
                  <a:lnTo>
                    <a:pt x="4891" y="4921"/>
                  </a:lnTo>
                  <a:lnTo>
                    <a:pt x="4891" y="5345"/>
                  </a:lnTo>
                  <a:cubicBezTo>
                    <a:pt x="4891" y="5494"/>
                    <a:pt x="4970" y="5635"/>
                    <a:pt x="5097" y="5713"/>
                  </a:cubicBezTo>
                  <a:lnTo>
                    <a:pt x="5169" y="5756"/>
                  </a:lnTo>
                  <a:lnTo>
                    <a:pt x="5169" y="5985"/>
                  </a:lnTo>
                  <a:cubicBezTo>
                    <a:pt x="5169" y="6048"/>
                    <a:pt x="5143" y="6108"/>
                    <a:pt x="5098" y="6150"/>
                  </a:cubicBezTo>
                  <a:cubicBezTo>
                    <a:pt x="5074" y="6172"/>
                    <a:pt x="5047" y="6188"/>
                    <a:pt x="5017" y="6199"/>
                  </a:cubicBezTo>
                  <a:lnTo>
                    <a:pt x="4804" y="6270"/>
                  </a:lnTo>
                  <a:cubicBezTo>
                    <a:pt x="4744" y="6291"/>
                    <a:pt x="4687" y="6318"/>
                    <a:pt x="4635" y="6351"/>
                  </a:cubicBezTo>
                  <a:cubicBezTo>
                    <a:pt x="4521" y="6183"/>
                    <a:pt x="4354" y="6054"/>
                    <a:pt x="4160" y="5989"/>
                  </a:cubicBezTo>
                  <a:lnTo>
                    <a:pt x="3898" y="5901"/>
                  </a:lnTo>
                  <a:cubicBezTo>
                    <a:pt x="3851" y="5885"/>
                    <a:pt x="3810" y="5859"/>
                    <a:pt x="3775" y="5823"/>
                  </a:cubicBezTo>
                  <a:cubicBezTo>
                    <a:pt x="3720" y="5766"/>
                    <a:pt x="3690" y="5690"/>
                    <a:pt x="3690" y="5611"/>
                  </a:cubicBezTo>
                  <a:lnTo>
                    <a:pt x="3690" y="5313"/>
                  </a:lnTo>
                  <a:lnTo>
                    <a:pt x="3793" y="5251"/>
                  </a:lnTo>
                  <a:cubicBezTo>
                    <a:pt x="3941" y="5160"/>
                    <a:pt x="4033" y="4996"/>
                    <a:pt x="4033" y="4822"/>
                  </a:cubicBezTo>
                  <a:lnTo>
                    <a:pt x="4033" y="4357"/>
                  </a:lnTo>
                  <a:lnTo>
                    <a:pt x="4033" y="4356"/>
                  </a:lnTo>
                  <a:lnTo>
                    <a:pt x="4033" y="3950"/>
                  </a:lnTo>
                  <a:cubicBezTo>
                    <a:pt x="4033" y="3642"/>
                    <a:pt x="3783" y="3391"/>
                    <a:pt x="3475" y="3391"/>
                  </a:cubicBezTo>
                  <a:lnTo>
                    <a:pt x="2938" y="3391"/>
                  </a:lnTo>
                  <a:cubicBezTo>
                    <a:pt x="2630" y="3391"/>
                    <a:pt x="2380" y="3642"/>
                    <a:pt x="2380" y="3950"/>
                  </a:cubicBezTo>
                  <a:lnTo>
                    <a:pt x="2380" y="4301"/>
                  </a:lnTo>
                  <a:lnTo>
                    <a:pt x="2380" y="4301"/>
                  </a:lnTo>
                  <a:lnTo>
                    <a:pt x="2380" y="4822"/>
                  </a:lnTo>
                  <a:cubicBezTo>
                    <a:pt x="2380" y="4996"/>
                    <a:pt x="2472" y="5160"/>
                    <a:pt x="2620" y="5251"/>
                  </a:cubicBezTo>
                  <a:lnTo>
                    <a:pt x="2723" y="5313"/>
                  </a:lnTo>
                  <a:lnTo>
                    <a:pt x="2723" y="5611"/>
                  </a:lnTo>
                  <a:cubicBezTo>
                    <a:pt x="2723" y="5696"/>
                    <a:pt x="2687" y="5778"/>
                    <a:pt x="2625" y="5835"/>
                  </a:cubicBezTo>
                  <a:cubicBezTo>
                    <a:pt x="2593" y="5865"/>
                    <a:pt x="2556" y="5887"/>
                    <a:pt x="2515" y="5901"/>
                  </a:cubicBezTo>
                  <a:lnTo>
                    <a:pt x="2253" y="5989"/>
                  </a:lnTo>
                  <a:cubicBezTo>
                    <a:pt x="1873" y="6117"/>
                    <a:pt x="1617" y="6473"/>
                    <a:pt x="1617" y="6875"/>
                  </a:cubicBezTo>
                  <a:lnTo>
                    <a:pt x="1617" y="7287"/>
                  </a:lnTo>
                  <a:lnTo>
                    <a:pt x="1181" y="6850"/>
                  </a:lnTo>
                  <a:cubicBezTo>
                    <a:pt x="1082" y="6751"/>
                    <a:pt x="1076" y="6591"/>
                    <a:pt x="1167" y="6484"/>
                  </a:cubicBezTo>
                  <a:lnTo>
                    <a:pt x="1501" y="6095"/>
                  </a:lnTo>
                  <a:cubicBezTo>
                    <a:pt x="1579" y="6003"/>
                    <a:pt x="1593" y="5871"/>
                    <a:pt x="1535" y="5766"/>
                  </a:cubicBezTo>
                  <a:cubicBezTo>
                    <a:pt x="1429" y="5576"/>
                    <a:pt x="1344" y="5374"/>
                    <a:pt x="1280" y="5166"/>
                  </a:cubicBezTo>
                  <a:cubicBezTo>
                    <a:pt x="1246" y="5051"/>
                    <a:pt x="1141" y="4969"/>
                    <a:pt x="1021" y="4962"/>
                  </a:cubicBezTo>
                  <a:lnTo>
                    <a:pt x="503" y="4930"/>
                  </a:lnTo>
                  <a:cubicBezTo>
                    <a:pt x="361" y="4922"/>
                    <a:pt x="250" y="4803"/>
                    <a:pt x="250" y="4661"/>
                  </a:cubicBezTo>
                  <a:lnTo>
                    <a:pt x="250" y="3915"/>
                  </a:lnTo>
                  <a:cubicBezTo>
                    <a:pt x="250" y="3775"/>
                    <a:pt x="359" y="3657"/>
                    <a:pt x="499" y="3646"/>
                  </a:cubicBezTo>
                  <a:lnTo>
                    <a:pt x="1010" y="3607"/>
                  </a:lnTo>
                  <a:cubicBezTo>
                    <a:pt x="1130" y="3598"/>
                    <a:pt x="1233" y="3514"/>
                    <a:pt x="1266" y="3399"/>
                  </a:cubicBezTo>
                  <a:cubicBezTo>
                    <a:pt x="1326" y="3190"/>
                    <a:pt x="1409" y="2987"/>
                    <a:pt x="1512" y="2795"/>
                  </a:cubicBezTo>
                  <a:cubicBezTo>
                    <a:pt x="1568" y="2689"/>
                    <a:pt x="1553" y="2557"/>
                    <a:pt x="1473" y="2467"/>
                  </a:cubicBezTo>
                  <a:lnTo>
                    <a:pt x="1128" y="2078"/>
                  </a:lnTo>
                  <a:cubicBezTo>
                    <a:pt x="1034" y="1971"/>
                    <a:pt x="1039" y="1809"/>
                    <a:pt x="1140" y="1708"/>
                  </a:cubicBezTo>
                  <a:lnTo>
                    <a:pt x="1667" y="1181"/>
                  </a:lnTo>
                  <a:cubicBezTo>
                    <a:pt x="1766" y="1082"/>
                    <a:pt x="1927" y="1075"/>
                    <a:pt x="2033" y="1167"/>
                  </a:cubicBezTo>
                  <a:lnTo>
                    <a:pt x="2423" y="1501"/>
                  </a:lnTo>
                  <a:cubicBezTo>
                    <a:pt x="2514" y="1579"/>
                    <a:pt x="2646" y="1593"/>
                    <a:pt x="2751" y="1535"/>
                  </a:cubicBezTo>
                  <a:cubicBezTo>
                    <a:pt x="2956" y="1421"/>
                    <a:pt x="3174" y="1331"/>
                    <a:pt x="3399" y="1266"/>
                  </a:cubicBezTo>
                  <a:cubicBezTo>
                    <a:pt x="3514" y="1233"/>
                    <a:pt x="3598" y="1130"/>
                    <a:pt x="3607" y="1010"/>
                  </a:cubicBezTo>
                  <a:lnTo>
                    <a:pt x="3646" y="499"/>
                  </a:lnTo>
                  <a:cubicBezTo>
                    <a:pt x="3657" y="359"/>
                    <a:pt x="3775" y="250"/>
                    <a:pt x="3915" y="250"/>
                  </a:cubicBezTo>
                  <a:lnTo>
                    <a:pt x="4661" y="250"/>
                  </a:lnTo>
                  <a:cubicBezTo>
                    <a:pt x="4803" y="250"/>
                    <a:pt x="4921" y="361"/>
                    <a:pt x="4930" y="503"/>
                  </a:cubicBezTo>
                  <a:lnTo>
                    <a:pt x="4962" y="1021"/>
                  </a:lnTo>
                  <a:cubicBezTo>
                    <a:pt x="4969" y="1141"/>
                    <a:pt x="5051" y="1245"/>
                    <a:pt x="5166" y="1280"/>
                  </a:cubicBezTo>
                  <a:cubicBezTo>
                    <a:pt x="5374" y="1344"/>
                    <a:pt x="5576" y="1429"/>
                    <a:pt x="5766" y="1535"/>
                  </a:cubicBezTo>
                  <a:cubicBezTo>
                    <a:pt x="5871" y="1593"/>
                    <a:pt x="6003" y="1579"/>
                    <a:pt x="6095" y="1501"/>
                  </a:cubicBezTo>
                  <a:lnTo>
                    <a:pt x="6484" y="1167"/>
                  </a:lnTo>
                  <a:cubicBezTo>
                    <a:pt x="6590" y="1076"/>
                    <a:pt x="6751" y="1082"/>
                    <a:pt x="6850" y="1181"/>
                  </a:cubicBezTo>
                  <a:lnTo>
                    <a:pt x="7378" y="1708"/>
                  </a:lnTo>
                  <a:cubicBezTo>
                    <a:pt x="7478" y="1809"/>
                    <a:pt x="7483" y="1971"/>
                    <a:pt x="7389" y="2078"/>
                  </a:cubicBezTo>
                  <a:lnTo>
                    <a:pt x="7045" y="2467"/>
                  </a:lnTo>
                  <a:cubicBezTo>
                    <a:pt x="6965" y="2557"/>
                    <a:pt x="6949" y="2689"/>
                    <a:pt x="7006" y="2795"/>
                  </a:cubicBezTo>
                  <a:cubicBezTo>
                    <a:pt x="7109" y="2987"/>
                    <a:pt x="7191" y="3190"/>
                    <a:pt x="7251" y="3399"/>
                  </a:cubicBezTo>
                  <a:cubicBezTo>
                    <a:pt x="7284" y="3514"/>
                    <a:pt x="7387" y="3598"/>
                    <a:pt x="7507" y="3607"/>
                  </a:cubicBezTo>
                  <a:lnTo>
                    <a:pt x="8018" y="3646"/>
                  </a:lnTo>
                  <a:cubicBezTo>
                    <a:pt x="8158" y="3657"/>
                    <a:pt x="8268" y="3775"/>
                    <a:pt x="8268" y="3915"/>
                  </a:cubicBezTo>
                  <a:lnTo>
                    <a:pt x="8268" y="4661"/>
                  </a:lnTo>
                  <a:close/>
                  <a:moveTo>
                    <a:pt x="8268" y="4661"/>
                  </a:moveTo>
                  <a:close/>
                </a:path>
              </a:pathLst>
            </a:custGeom>
            <a:grp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0338D">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50">
              <a:extLst>
                <a:ext uri="{FF2B5EF4-FFF2-40B4-BE49-F238E27FC236}">
                  <a16:creationId xmlns:a16="http://schemas.microsoft.com/office/drawing/2014/main" id="{3858979E-B5C3-51C0-72FF-73031E01EA9D}"/>
                </a:ext>
              </a:extLst>
            </p:cNvPr>
            <p:cNvSpPr>
              <a:spLocks noEditPoints="1"/>
            </p:cNvSpPr>
            <p:nvPr/>
          </p:nvSpPr>
          <p:spPr bwMode="auto">
            <a:xfrm>
              <a:off x="2487" y="987"/>
              <a:ext cx="2648" cy="2103"/>
            </a:xfrm>
            <a:custGeom>
              <a:avLst/>
              <a:gdLst>
                <a:gd name="T0" fmla="*/ 2641 w 5517"/>
                <a:gd name="T1" fmla="*/ 71 h 4381"/>
                <a:gd name="T2" fmla="*/ 837 w 5517"/>
                <a:gd name="T3" fmla="*/ 877 h 4381"/>
                <a:gd name="T4" fmla="*/ 30 w 5517"/>
                <a:gd name="T5" fmla="*/ 2682 h 4381"/>
                <a:gd name="T6" fmla="*/ 468 w 5517"/>
                <a:gd name="T7" fmla="*/ 4324 h 4381"/>
                <a:gd name="T8" fmla="*/ 573 w 5517"/>
                <a:gd name="T9" fmla="*/ 4381 h 4381"/>
                <a:gd name="T10" fmla="*/ 641 w 5517"/>
                <a:gd name="T11" fmla="*/ 4361 h 4381"/>
                <a:gd name="T12" fmla="*/ 678 w 5517"/>
                <a:gd name="T13" fmla="*/ 4188 h 4381"/>
                <a:gd name="T14" fmla="*/ 279 w 5517"/>
                <a:gd name="T15" fmla="*/ 2695 h 4381"/>
                <a:gd name="T16" fmla="*/ 1013 w 5517"/>
                <a:gd name="T17" fmla="*/ 1054 h 4381"/>
                <a:gd name="T18" fmla="*/ 2654 w 5517"/>
                <a:gd name="T19" fmla="*/ 320 h 4381"/>
                <a:gd name="T20" fmla="*/ 5260 w 5517"/>
                <a:gd name="T21" fmla="*/ 2412 h 4381"/>
                <a:gd name="T22" fmla="*/ 5403 w 5517"/>
                <a:gd name="T23" fmla="*/ 2515 h 4381"/>
                <a:gd name="T24" fmla="*/ 5506 w 5517"/>
                <a:gd name="T25" fmla="*/ 2372 h 4381"/>
                <a:gd name="T26" fmla="*/ 2641 w 5517"/>
                <a:gd name="T27" fmla="*/ 71 h 4381"/>
                <a:gd name="T28" fmla="*/ 2641 w 5517"/>
                <a:gd name="T29" fmla="*/ 71 h 4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7" h="4381">
                  <a:moveTo>
                    <a:pt x="2641" y="71"/>
                  </a:moveTo>
                  <a:cubicBezTo>
                    <a:pt x="1963" y="105"/>
                    <a:pt x="1322" y="392"/>
                    <a:pt x="837" y="877"/>
                  </a:cubicBezTo>
                  <a:cubicBezTo>
                    <a:pt x="351" y="1363"/>
                    <a:pt x="64" y="2004"/>
                    <a:pt x="30" y="2682"/>
                  </a:cubicBezTo>
                  <a:cubicBezTo>
                    <a:pt x="0" y="3268"/>
                    <a:pt x="152" y="3836"/>
                    <a:pt x="468" y="4324"/>
                  </a:cubicBezTo>
                  <a:cubicBezTo>
                    <a:pt x="492" y="4361"/>
                    <a:pt x="532" y="4381"/>
                    <a:pt x="573" y="4381"/>
                  </a:cubicBezTo>
                  <a:cubicBezTo>
                    <a:pt x="596" y="4381"/>
                    <a:pt x="620" y="4374"/>
                    <a:pt x="641" y="4361"/>
                  </a:cubicBezTo>
                  <a:cubicBezTo>
                    <a:pt x="699" y="4323"/>
                    <a:pt x="715" y="4246"/>
                    <a:pt x="678" y="4188"/>
                  </a:cubicBezTo>
                  <a:cubicBezTo>
                    <a:pt x="390" y="3744"/>
                    <a:pt x="252" y="3228"/>
                    <a:pt x="279" y="2695"/>
                  </a:cubicBezTo>
                  <a:cubicBezTo>
                    <a:pt x="310" y="2079"/>
                    <a:pt x="571" y="1496"/>
                    <a:pt x="1013" y="1054"/>
                  </a:cubicBezTo>
                  <a:cubicBezTo>
                    <a:pt x="1455" y="612"/>
                    <a:pt x="2038" y="351"/>
                    <a:pt x="2654" y="320"/>
                  </a:cubicBezTo>
                  <a:cubicBezTo>
                    <a:pt x="3932" y="255"/>
                    <a:pt x="5051" y="1155"/>
                    <a:pt x="5260" y="2412"/>
                  </a:cubicBezTo>
                  <a:cubicBezTo>
                    <a:pt x="5271" y="2480"/>
                    <a:pt x="5335" y="2526"/>
                    <a:pt x="5403" y="2515"/>
                  </a:cubicBezTo>
                  <a:cubicBezTo>
                    <a:pt x="5471" y="2504"/>
                    <a:pt x="5517" y="2440"/>
                    <a:pt x="5506" y="2372"/>
                  </a:cubicBezTo>
                  <a:cubicBezTo>
                    <a:pt x="5277" y="989"/>
                    <a:pt x="4045" y="0"/>
                    <a:pt x="2641" y="71"/>
                  </a:cubicBezTo>
                  <a:close/>
                  <a:moveTo>
                    <a:pt x="2641" y="71"/>
                  </a:moveTo>
                  <a:close/>
                </a:path>
              </a:pathLst>
            </a:custGeom>
            <a:grp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0338D">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3" name="Group 72">
            <a:extLst>
              <a:ext uri="{FF2B5EF4-FFF2-40B4-BE49-F238E27FC236}">
                <a16:creationId xmlns:a16="http://schemas.microsoft.com/office/drawing/2014/main" id="{C043CAE4-4774-1493-9EF0-EC197D96601B}"/>
              </a:ext>
            </a:extLst>
          </p:cNvPr>
          <p:cNvGrpSpPr/>
          <p:nvPr/>
        </p:nvGrpSpPr>
        <p:grpSpPr>
          <a:xfrm>
            <a:off x="8288680" y="1465493"/>
            <a:ext cx="445864" cy="469522"/>
            <a:chOff x="9729788" y="3786188"/>
            <a:chExt cx="777875" cy="819150"/>
          </a:xfrm>
          <a:solidFill>
            <a:schemeClr val="accent4"/>
          </a:solidFill>
        </p:grpSpPr>
        <p:sp>
          <p:nvSpPr>
            <p:cNvPr id="74" name="Freeform 258">
              <a:extLst>
                <a:ext uri="{FF2B5EF4-FFF2-40B4-BE49-F238E27FC236}">
                  <a16:creationId xmlns:a16="http://schemas.microsoft.com/office/drawing/2014/main" id="{5A12B036-7ABE-B08A-1846-9BA5416FCF0B}"/>
                </a:ext>
              </a:extLst>
            </p:cNvPr>
            <p:cNvSpPr>
              <a:spLocks/>
            </p:cNvSpPr>
            <p:nvPr/>
          </p:nvSpPr>
          <p:spPr bwMode="auto">
            <a:xfrm>
              <a:off x="10183813" y="3819526"/>
              <a:ext cx="220663" cy="139700"/>
            </a:xfrm>
            <a:custGeom>
              <a:avLst/>
              <a:gdLst>
                <a:gd name="T0" fmla="*/ 36 w 1605"/>
                <a:gd name="T1" fmla="*/ 0 h 1019"/>
                <a:gd name="T2" fmla="*/ 0 w 1605"/>
                <a:gd name="T3" fmla="*/ 196 h 1019"/>
                <a:gd name="T4" fmla="*/ 1456 w 1605"/>
                <a:gd name="T5" fmla="*/ 1019 h 1019"/>
                <a:gd name="T6" fmla="*/ 1605 w 1605"/>
                <a:gd name="T7" fmla="*/ 885 h 1019"/>
                <a:gd name="T8" fmla="*/ 36 w 1605"/>
                <a:gd name="T9" fmla="*/ 0 h 1019"/>
              </a:gdLst>
              <a:ahLst/>
              <a:cxnLst>
                <a:cxn ang="0">
                  <a:pos x="T0" y="T1"/>
                </a:cxn>
                <a:cxn ang="0">
                  <a:pos x="T2" y="T3"/>
                </a:cxn>
                <a:cxn ang="0">
                  <a:pos x="T4" y="T5"/>
                </a:cxn>
                <a:cxn ang="0">
                  <a:pos x="T6" y="T7"/>
                </a:cxn>
                <a:cxn ang="0">
                  <a:pos x="T8" y="T9"/>
                </a:cxn>
              </a:cxnLst>
              <a:rect l="0" t="0" r="r" b="b"/>
              <a:pathLst>
                <a:path w="1605" h="1019">
                  <a:moveTo>
                    <a:pt x="36" y="0"/>
                  </a:moveTo>
                  <a:lnTo>
                    <a:pt x="0" y="196"/>
                  </a:lnTo>
                  <a:cubicBezTo>
                    <a:pt x="562" y="303"/>
                    <a:pt x="1074" y="592"/>
                    <a:pt x="1456" y="1019"/>
                  </a:cubicBezTo>
                  <a:lnTo>
                    <a:pt x="1605" y="885"/>
                  </a:lnTo>
                  <a:cubicBezTo>
                    <a:pt x="1193" y="426"/>
                    <a:pt x="642" y="115"/>
                    <a:pt x="36" y="0"/>
                  </a:cubicBez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259">
              <a:extLst>
                <a:ext uri="{FF2B5EF4-FFF2-40B4-BE49-F238E27FC236}">
                  <a16:creationId xmlns:a16="http://schemas.microsoft.com/office/drawing/2014/main" id="{2BD2136D-6B8F-F74C-6601-33802664E64A}"/>
                </a:ext>
              </a:extLst>
            </p:cNvPr>
            <p:cNvSpPr>
              <a:spLocks/>
            </p:cNvSpPr>
            <p:nvPr/>
          </p:nvSpPr>
          <p:spPr bwMode="auto">
            <a:xfrm>
              <a:off x="9836150" y="3819526"/>
              <a:ext cx="217488" cy="138113"/>
            </a:xfrm>
            <a:custGeom>
              <a:avLst/>
              <a:gdLst>
                <a:gd name="T0" fmla="*/ 1556 w 1592"/>
                <a:gd name="T1" fmla="*/ 0 h 1005"/>
                <a:gd name="T2" fmla="*/ 0 w 1592"/>
                <a:gd name="T3" fmla="*/ 871 h 1005"/>
                <a:gd name="T4" fmla="*/ 148 w 1592"/>
                <a:gd name="T5" fmla="*/ 1005 h 1005"/>
                <a:gd name="T6" fmla="*/ 1592 w 1592"/>
                <a:gd name="T7" fmla="*/ 196 h 1005"/>
                <a:gd name="T8" fmla="*/ 1556 w 1592"/>
                <a:gd name="T9" fmla="*/ 0 h 1005"/>
              </a:gdLst>
              <a:ahLst/>
              <a:cxnLst>
                <a:cxn ang="0">
                  <a:pos x="T0" y="T1"/>
                </a:cxn>
                <a:cxn ang="0">
                  <a:pos x="T2" y="T3"/>
                </a:cxn>
                <a:cxn ang="0">
                  <a:pos x="T4" y="T5"/>
                </a:cxn>
                <a:cxn ang="0">
                  <a:pos x="T6" y="T7"/>
                </a:cxn>
                <a:cxn ang="0">
                  <a:pos x="T8" y="T9"/>
                </a:cxn>
              </a:cxnLst>
              <a:rect l="0" t="0" r="r" b="b"/>
              <a:pathLst>
                <a:path w="1592" h="1005">
                  <a:moveTo>
                    <a:pt x="1556" y="0"/>
                  </a:moveTo>
                  <a:cubicBezTo>
                    <a:pt x="956" y="114"/>
                    <a:pt x="410" y="420"/>
                    <a:pt x="0" y="871"/>
                  </a:cubicBezTo>
                  <a:lnTo>
                    <a:pt x="148" y="1005"/>
                  </a:lnTo>
                  <a:cubicBezTo>
                    <a:pt x="529" y="586"/>
                    <a:pt x="1036" y="302"/>
                    <a:pt x="1592" y="196"/>
                  </a:cubicBezTo>
                  <a:lnTo>
                    <a:pt x="1556" y="0"/>
                  </a:ln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260">
              <a:extLst>
                <a:ext uri="{FF2B5EF4-FFF2-40B4-BE49-F238E27FC236}">
                  <a16:creationId xmlns:a16="http://schemas.microsoft.com/office/drawing/2014/main" id="{6E7DC84C-1C72-C721-CEB0-0D8B4DEAE00A}"/>
                </a:ext>
              </a:extLst>
            </p:cNvPr>
            <p:cNvSpPr>
              <a:spLocks/>
            </p:cNvSpPr>
            <p:nvPr/>
          </p:nvSpPr>
          <p:spPr bwMode="auto">
            <a:xfrm>
              <a:off x="9729788" y="4068763"/>
              <a:ext cx="53975" cy="254000"/>
            </a:xfrm>
            <a:custGeom>
              <a:avLst/>
              <a:gdLst>
                <a:gd name="T0" fmla="*/ 401 w 401"/>
                <a:gd name="T1" fmla="*/ 66 h 1866"/>
                <a:gd name="T2" fmla="*/ 212 w 401"/>
                <a:gd name="T3" fmla="*/ 0 h 1866"/>
                <a:gd name="T4" fmla="*/ 212 w 401"/>
                <a:gd name="T5" fmla="*/ 1866 h 1866"/>
                <a:gd name="T6" fmla="*/ 401 w 401"/>
                <a:gd name="T7" fmla="*/ 1800 h 1866"/>
                <a:gd name="T8" fmla="*/ 401 w 401"/>
                <a:gd name="T9" fmla="*/ 66 h 1866"/>
              </a:gdLst>
              <a:ahLst/>
              <a:cxnLst>
                <a:cxn ang="0">
                  <a:pos x="T0" y="T1"/>
                </a:cxn>
                <a:cxn ang="0">
                  <a:pos x="T2" y="T3"/>
                </a:cxn>
                <a:cxn ang="0">
                  <a:pos x="T4" y="T5"/>
                </a:cxn>
                <a:cxn ang="0">
                  <a:pos x="T6" y="T7"/>
                </a:cxn>
                <a:cxn ang="0">
                  <a:pos x="T8" y="T9"/>
                </a:cxn>
              </a:cxnLst>
              <a:rect l="0" t="0" r="r" b="b"/>
              <a:pathLst>
                <a:path w="401" h="1866">
                  <a:moveTo>
                    <a:pt x="401" y="66"/>
                  </a:moveTo>
                  <a:lnTo>
                    <a:pt x="212" y="0"/>
                  </a:lnTo>
                  <a:cubicBezTo>
                    <a:pt x="0" y="604"/>
                    <a:pt x="0" y="1262"/>
                    <a:pt x="212" y="1866"/>
                  </a:cubicBezTo>
                  <a:lnTo>
                    <a:pt x="401" y="1800"/>
                  </a:lnTo>
                  <a:cubicBezTo>
                    <a:pt x="204" y="1239"/>
                    <a:pt x="204" y="627"/>
                    <a:pt x="401" y="66"/>
                  </a:cubicBez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261">
              <a:extLst>
                <a:ext uri="{FF2B5EF4-FFF2-40B4-BE49-F238E27FC236}">
                  <a16:creationId xmlns:a16="http://schemas.microsoft.com/office/drawing/2014/main" id="{D3D9A208-C8EB-5E30-084F-335CCDA68559}"/>
                </a:ext>
              </a:extLst>
            </p:cNvPr>
            <p:cNvSpPr>
              <a:spLocks/>
            </p:cNvSpPr>
            <p:nvPr/>
          </p:nvSpPr>
          <p:spPr bwMode="auto">
            <a:xfrm>
              <a:off x="9850438" y="4448176"/>
              <a:ext cx="203200" cy="123825"/>
            </a:xfrm>
            <a:custGeom>
              <a:avLst/>
              <a:gdLst>
                <a:gd name="T0" fmla="*/ 140 w 1488"/>
                <a:gd name="T1" fmla="*/ 0 h 905"/>
                <a:gd name="T2" fmla="*/ 0 w 1488"/>
                <a:gd name="T3" fmla="*/ 142 h 905"/>
                <a:gd name="T4" fmla="*/ 1452 w 1488"/>
                <a:gd name="T5" fmla="*/ 905 h 905"/>
                <a:gd name="T6" fmla="*/ 1488 w 1488"/>
                <a:gd name="T7" fmla="*/ 709 h 905"/>
                <a:gd name="T8" fmla="*/ 140 w 1488"/>
                <a:gd name="T9" fmla="*/ 0 h 905"/>
              </a:gdLst>
              <a:ahLst/>
              <a:cxnLst>
                <a:cxn ang="0">
                  <a:pos x="T0" y="T1"/>
                </a:cxn>
                <a:cxn ang="0">
                  <a:pos x="T2" y="T3"/>
                </a:cxn>
                <a:cxn ang="0">
                  <a:pos x="T4" y="T5"/>
                </a:cxn>
                <a:cxn ang="0">
                  <a:pos x="T6" y="T7"/>
                </a:cxn>
                <a:cxn ang="0">
                  <a:pos x="T8" y="T9"/>
                </a:cxn>
              </a:cxnLst>
              <a:rect l="0" t="0" r="r" b="b"/>
              <a:pathLst>
                <a:path w="1488" h="905">
                  <a:moveTo>
                    <a:pt x="140" y="0"/>
                  </a:moveTo>
                  <a:lnTo>
                    <a:pt x="0" y="142"/>
                  </a:lnTo>
                  <a:cubicBezTo>
                    <a:pt x="396" y="537"/>
                    <a:pt x="902" y="802"/>
                    <a:pt x="1452" y="905"/>
                  </a:cubicBezTo>
                  <a:lnTo>
                    <a:pt x="1488" y="709"/>
                  </a:lnTo>
                  <a:cubicBezTo>
                    <a:pt x="978" y="613"/>
                    <a:pt x="508" y="366"/>
                    <a:pt x="140" y="0"/>
                  </a:cubicBez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262">
              <a:extLst>
                <a:ext uri="{FF2B5EF4-FFF2-40B4-BE49-F238E27FC236}">
                  <a16:creationId xmlns:a16="http://schemas.microsoft.com/office/drawing/2014/main" id="{7F3A4C3D-25A3-09B7-9FB3-47DE13C1B255}"/>
                </a:ext>
              </a:extLst>
            </p:cNvPr>
            <p:cNvSpPr>
              <a:spLocks/>
            </p:cNvSpPr>
            <p:nvPr/>
          </p:nvSpPr>
          <p:spPr bwMode="auto">
            <a:xfrm>
              <a:off x="10198100" y="4445001"/>
              <a:ext cx="192088" cy="123825"/>
            </a:xfrm>
            <a:custGeom>
              <a:avLst/>
              <a:gdLst>
                <a:gd name="T0" fmla="*/ 1269 w 1411"/>
                <a:gd name="T1" fmla="*/ 0 h 901"/>
                <a:gd name="T2" fmla="*/ 0 w 1411"/>
                <a:gd name="T3" fmla="*/ 706 h 901"/>
                <a:gd name="T4" fmla="*/ 44 w 1411"/>
                <a:gd name="T5" fmla="*/ 901 h 901"/>
                <a:gd name="T6" fmla="*/ 1411 w 1411"/>
                <a:gd name="T7" fmla="*/ 140 h 901"/>
                <a:gd name="T8" fmla="*/ 1269 w 1411"/>
                <a:gd name="T9" fmla="*/ 0 h 901"/>
              </a:gdLst>
              <a:ahLst/>
              <a:cxnLst>
                <a:cxn ang="0">
                  <a:pos x="T0" y="T1"/>
                </a:cxn>
                <a:cxn ang="0">
                  <a:pos x="T2" y="T3"/>
                </a:cxn>
                <a:cxn ang="0">
                  <a:pos x="T4" y="T5"/>
                </a:cxn>
                <a:cxn ang="0">
                  <a:pos x="T6" y="T7"/>
                </a:cxn>
                <a:cxn ang="0">
                  <a:pos x="T8" y="T9"/>
                </a:cxn>
              </a:cxnLst>
              <a:rect l="0" t="0" r="r" b="b"/>
              <a:pathLst>
                <a:path w="1411" h="901">
                  <a:moveTo>
                    <a:pt x="1269" y="0"/>
                  </a:moveTo>
                  <a:cubicBezTo>
                    <a:pt x="922" y="351"/>
                    <a:pt x="482" y="596"/>
                    <a:pt x="0" y="706"/>
                  </a:cubicBezTo>
                  <a:lnTo>
                    <a:pt x="44" y="901"/>
                  </a:lnTo>
                  <a:cubicBezTo>
                    <a:pt x="563" y="783"/>
                    <a:pt x="1037" y="519"/>
                    <a:pt x="1411" y="140"/>
                  </a:cubicBezTo>
                  <a:lnTo>
                    <a:pt x="1269" y="0"/>
                  </a:ln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263">
              <a:extLst>
                <a:ext uri="{FF2B5EF4-FFF2-40B4-BE49-F238E27FC236}">
                  <a16:creationId xmlns:a16="http://schemas.microsoft.com/office/drawing/2014/main" id="{0A4916F2-832D-6E0F-BDAB-69BC38895E70}"/>
                </a:ext>
              </a:extLst>
            </p:cNvPr>
            <p:cNvSpPr>
              <a:spLocks/>
            </p:cNvSpPr>
            <p:nvPr/>
          </p:nvSpPr>
          <p:spPr bwMode="auto">
            <a:xfrm>
              <a:off x="10453688" y="4097338"/>
              <a:ext cx="53975" cy="225425"/>
            </a:xfrm>
            <a:custGeom>
              <a:avLst/>
              <a:gdLst>
                <a:gd name="T0" fmla="*/ 253 w 399"/>
                <a:gd name="T1" fmla="*/ 0 h 1659"/>
                <a:gd name="T2" fmla="*/ 60 w 399"/>
                <a:gd name="T3" fmla="*/ 52 h 1659"/>
                <a:gd name="T4" fmla="*/ 148 w 399"/>
                <a:gd name="T5" fmla="*/ 726 h 1659"/>
                <a:gd name="T6" fmla="*/ 0 w 399"/>
                <a:gd name="T7" fmla="*/ 1593 h 1659"/>
                <a:gd name="T8" fmla="*/ 189 w 399"/>
                <a:gd name="T9" fmla="*/ 1659 h 1659"/>
                <a:gd name="T10" fmla="*/ 253 w 399"/>
                <a:gd name="T11" fmla="*/ 0 h 1659"/>
              </a:gdLst>
              <a:ahLst/>
              <a:cxnLst>
                <a:cxn ang="0">
                  <a:pos x="T0" y="T1"/>
                </a:cxn>
                <a:cxn ang="0">
                  <a:pos x="T2" y="T3"/>
                </a:cxn>
                <a:cxn ang="0">
                  <a:pos x="T4" y="T5"/>
                </a:cxn>
                <a:cxn ang="0">
                  <a:pos x="T6" y="T7"/>
                </a:cxn>
                <a:cxn ang="0">
                  <a:pos x="T8" y="T9"/>
                </a:cxn>
                <a:cxn ang="0">
                  <a:pos x="T10" y="T11"/>
                </a:cxn>
              </a:cxnLst>
              <a:rect l="0" t="0" r="r" b="b"/>
              <a:pathLst>
                <a:path w="399" h="1659">
                  <a:moveTo>
                    <a:pt x="253" y="0"/>
                  </a:moveTo>
                  <a:lnTo>
                    <a:pt x="60" y="52"/>
                  </a:lnTo>
                  <a:cubicBezTo>
                    <a:pt x="118" y="272"/>
                    <a:pt x="148" y="498"/>
                    <a:pt x="148" y="726"/>
                  </a:cubicBezTo>
                  <a:cubicBezTo>
                    <a:pt x="148" y="1021"/>
                    <a:pt x="98" y="1314"/>
                    <a:pt x="0" y="1593"/>
                  </a:cubicBezTo>
                  <a:lnTo>
                    <a:pt x="189" y="1659"/>
                  </a:lnTo>
                  <a:cubicBezTo>
                    <a:pt x="376" y="1125"/>
                    <a:pt x="399" y="547"/>
                    <a:pt x="253" y="0"/>
                  </a:cubicBez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264">
              <a:extLst>
                <a:ext uri="{FF2B5EF4-FFF2-40B4-BE49-F238E27FC236}">
                  <a16:creationId xmlns:a16="http://schemas.microsoft.com/office/drawing/2014/main" id="{10AC2FCC-7A5D-12DB-A03E-D391F97EF64E}"/>
                </a:ext>
              </a:extLst>
            </p:cNvPr>
            <p:cNvSpPr>
              <a:spLocks noEditPoints="1"/>
            </p:cNvSpPr>
            <p:nvPr/>
          </p:nvSpPr>
          <p:spPr bwMode="auto">
            <a:xfrm>
              <a:off x="10406063" y="3976688"/>
              <a:ext cx="80963" cy="82550"/>
            </a:xfrm>
            <a:custGeom>
              <a:avLst/>
              <a:gdLst>
                <a:gd name="T0" fmla="*/ 500 w 600"/>
                <a:gd name="T1" fmla="*/ 0 h 600"/>
                <a:gd name="T2" fmla="*/ 500 w 600"/>
                <a:gd name="T3" fmla="*/ 0 h 600"/>
                <a:gd name="T4" fmla="*/ 100 w 600"/>
                <a:gd name="T5" fmla="*/ 0 h 600"/>
                <a:gd name="T6" fmla="*/ 0 w 600"/>
                <a:gd name="T7" fmla="*/ 100 h 600"/>
                <a:gd name="T8" fmla="*/ 0 w 600"/>
                <a:gd name="T9" fmla="*/ 100 h 600"/>
                <a:gd name="T10" fmla="*/ 0 w 600"/>
                <a:gd name="T11" fmla="*/ 500 h 600"/>
                <a:gd name="T12" fmla="*/ 100 w 600"/>
                <a:gd name="T13" fmla="*/ 600 h 600"/>
                <a:gd name="T14" fmla="*/ 100 w 600"/>
                <a:gd name="T15" fmla="*/ 600 h 600"/>
                <a:gd name="T16" fmla="*/ 500 w 600"/>
                <a:gd name="T17" fmla="*/ 600 h 600"/>
                <a:gd name="T18" fmla="*/ 600 w 600"/>
                <a:gd name="T19" fmla="*/ 500 h 600"/>
                <a:gd name="T20" fmla="*/ 600 w 600"/>
                <a:gd name="T21" fmla="*/ 500 h 600"/>
                <a:gd name="T22" fmla="*/ 600 w 600"/>
                <a:gd name="T23" fmla="*/ 100 h 600"/>
                <a:gd name="T24" fmla="*/ 500 w 600"/>
                <a:gd name="T25" fmla="*/ 0 h 600"/>
                <a:gd name="T26" fmla="*/ 400 w 600"/>
                <a:gd name="T27" fmla="*/ 400 h 600"/>
                <a:gd name="T28" fmla="*/ 200 w 600"/>
                <a:gd name="T29" fmla="*/ 400 h 600"/>
                <a:gd name="T30" fmla="*/ 200 w 600"/>
                <a:gd name="T31" fmla="*/ 200 h 600"/>
                <a:gd name="T32" fmla="*/ 400 w 600"/>
                <a:gd name="T33" fmla="*/ 200 h 600"/>
                <a:gd name="T34" fmla="*/ 400 w 600"/>
                <a:gd name="T35" fmla="*/ 4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0" h="600">
                  <a:moveTo>
                    <a:pt x="500" y="0"/>
                  </a:moveTo>
                  <a:lnTo>
                    <a:pt x="500" y="0"/>
                  </a:lnTo>
                  <a:lnTo>
                    <a:pt x="100" y="0"/>
                  </a:lnTo>
                  <a:cubicBezTo>
                    <a:pt x="45" y="0"/>
                    <a:pt x="0" y="45"/>
                    <a:pt x="0" y="100"/>
                  </a:cubicBezTo>
                  <a:lnTo>
                    <a:pt x="0" y="100"/>
                  </a:lnTo>
                  <a:lnTo>
                    <a:pt x="0" y="500"/>
                  </a:lnTo>
                  <a:cubicBezTo>
                    <a:pt x="0" y="555"/>
                    <a:pt x="45" y="600"/>
                    <a:pt x="100" y="600"/>
                  </a:cubicBezTo>
                  <a:lnTo>
                    <a:pt x="100" y="600"/>
                  </a:lnTo>
                  <a:lnTo>
                    <a:pt x="500" y="600"/>
                  </a:lnTo>
                  <a:cubicBezTo>
                    <a:pt x="555" y="600"/>
                    <a:pt x="600" y="555"/>
                    <a:pt x="600" y="500"/>
                  </a:cubicBezTo>
                  <a:lnTo>
                    <a:pt x="600" y="500"/>
                  </a:lnTo>
                  <a:lnTo>
                    <a:pt x="600" y="100"/>
                  </a:lnTo>
                  <a:cubicBezTo>
                    <a:pt x="600" y="45"/>
                    <a:pt x="555" y="0"/>
                    <a:pt x="500" y="0"/>
                  </a:cubicBezTo>
                  <a:close/>
                  <a:moveTo>
                    <a:pt x="400" y="400"/>
                  </a:moveTo>
                  <a:lnTo>
                    <a:pt x="200" y="400"/>
                  </a:lnTo>
                  <a:lnTo>
                    <a:pt x="200" y="200"/>
                  </a:lnTo>
                  <a:lnTo>
                    <a:pt x="400" y="200"/>
                  </a:lnTo>
                  <a:lnTo>
                    <a:pt x="400" y="400"/>
                  </a:ln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265">
              <a:extLst>
                <a:ext uri="{FF2B5EF4-FFF2-40B4-BE49-F238E27FC236}">
                  <a16:creationId xmlns:a16="http://schemas.microsoft.com/office/drawing/2014/main" id="{8FE1C83C-760C-6249-C9D0-716E5AD9AF28}"/>
                </a:ext>
              </a:extLst>
            </p:cNvPr>
            <p:cNvSpPr>
              <a:spLocks noEditPoints="1"/>
            </p:cNvSpPr>
            <p:nvPr/>
          </p:nvSpPr>
          <p:spPr bwMode="auto">
            <a:xfrm>
              <a:off x="10077450" y="3786188"/>
              <a:ext cx="82550" cy="82550"/>
            </a:xfrm>
            <a:custGeom>
              <a:avLst/>
              <a:gdLst>
                <a:gd name="T0" fmla="*/ 500 w 600"/>
                <a:gd name="T1" fmla="*/ 0 h 600"/>
                <a:gd name="T2" fmla="*/ 500 w 600"/>
                <a:gd name="T3" fmla="*/ 0 h 600"/>
                <a:gd name="T4" fmla="*/ 100 w 600"/>
                <a:gd name="T5" fmla="*/ 0 h 600"/>
                <a:gd name="T6" fmla="*/ 0 w 600"/>
                <a:gd name="T7" fmla="*/ 100 h 600"/>
                <a:gd name="T8" fmla="*/ 0 w 600"/>
                <a:gd name="T9" fmla="*/ 100 h 600"/>
                <a:gd name="T10" fmla="*/ 0 w 600"/>
                <a:gd name="T11" fmla="*/ 500 h 600"/>
                <a:gd name="T12" fmla="*/ 100 w 600"/>
                <a:gd name="T13" fmla="*/ 600 h 600"/>
                <a:gd name="T14" fmla="*/ 100 w 600"/>
                <a:gd name="T15" fmla="*/ 600 h 600"/>
                <a:gd name="T16" fmla="*/ 500 w 600"/>
                <a:gd name="T17" fmla="*/ 600 h 600"/>
                <a:gd name="T18" fmla="*/ 600 w 600"/>
                <a:gd name="T19" fmla="*/ 500 h 600"/>
                <a:gd name="T20" fmla="*/ 600 w 600"/>
                <a:gd name="T21" fmla="*/ 500 h 600"/>
                <a:gd name="T22" fmla="*/ 600 w 600"/>
                <a:gd name="T23" fmla="*/ 100 h 600"/>
                <a:gd name="T24" fmla="*/ 500 w 600"/>
                <a:gd name="T25" fmla="*/ 0 h 600"/>
                <a:gd name="T26" fmla="*/ 400 w 600"/>
                <a:gd name="T27" fmla="*/ 400 h 600"/>
                <a:gd name="T28" fmla="*/ 200 w 600"/>
                <a:gd name="T29" fmla="*/ 400 h 600"/>
                <a:gd name="T30" fmla="*/ 200 w 600"/>
                <a:gd name="T31" fmla="*/ 200 h 600"/>
                <a:gd name="T32" fmla="*/ 400 w 600"/>
                <a:gd name="T33" fmla="*/ 200 h 600"/>
                <a:gd name="T34" fmla="*/ 400 w 600"/>
                <a:gd name="T35" fmla="*/ 4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0" h="600">
                  <a:moveTo>
                    <a:pt x="500" y="0"/>
                  </a:moveTo>
                  <a:lnTo>
                    <a:pt x="500" y="0"/>
                  </a:lnTo>
                  <a:lnTo>
                    <a:pt x="100" y="0"/>
                  </a:lnTo>
                  <a:cubicBezTo>
                    <a:pt x="45" y="0"/>
                    <a:pt x="0" y="45"/>
                    <a:pt x="0" y="100"/>
                  </a:cubicBezTo>
                  <a:lnTo>
                    <a:pt x="0" y="100"/>
                  </a:lnTo>
                  <a:lnTo>
                    <a:pt x="0" y="500"/>
                  </a:lnTo>
                  <a:cubicBezTo>
                    <a:pt x="0" y="555"/>
                    <a:pt x="45" y="600"/>
                    <a:pt x="100" y="600"/>
                  </a:cubicBezTo>
                  <a:lnTo>
                    <a:pt x="100" y="600"/>
                  </a:lnTo>
                  <a:lnTo>
                    <a:pt x="500" y="600"/>
                  </a:lnTo>
                  <a:cubicBezTo>
                    <a:pt x="555" y="600"/>
                    <a:pt x="600" y="555"/>
                    <a:pt x="600" y="500"/>
                  </a:cubicBezTo>
                  <a:lnTo>
                    <a:pt x="600" y="500"/>
                  </a:lnTo>
                  <a:lnTo>
                    <a:pt x="600" y="100"/>
                  </a:lnTo>
                  <a:cubicBezTo>
                    <a:pt x="600" y="45"/>
                    <a:pt x="555" y="0"/>
                    <a:pt x="500" y="0"/>
                  </a:cubicBezTo>
                  <a:close/>
                  <a:moveTo>
                    <a:pt x="400" y="400"/>
                  </a:moveTo>
                  <a:lnTo>
                    <a:pt x="200" y="400"/>
                  </a:lnTo>
                  <a:lnTo>
                    <a:pt x="200" y="200"/>
                  </a:lnTo>
                  <a:lnTo>
                    <a:pt x="400" y="200"/>
                  </a:lnTo>
                  <a:lnTo>
                    <a:pt x="400" y="400"/>
                  </a:ln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266">
              <a:extLst>
                <a:ext uri="{FF2B5EF4-FFF2-40B4-BE49-F238E27FC236}">
                  <a16:creationId xmlns:a16="http://schemas.microsoft.com/office/drawing/2014/main" id="{4D658B79-1120-DB35-C22F-31ADA7EB0A49}"/>
                </a:ext>
              </a:extLst>
            </p:cNvPr>
            <p:cNvSpPr>
              <a:spLocks noEditPoints="1"/>
            </p:cNvSpPr>
            <p:nvPr/>
          </p:nvSpPr>
          <p:spPr bwMode="auto">
            <a:xfrm>
              <a:off x="9763125" y="3963988"/>
              <a:ext cx="82550" cy="80963"/>
            </a:xfrm>
            <a:custGeom>
              <a:avLst/>
              <a:gdLst>
                <a:gd name="T0" fmla="*/ 500 w 600"/>
                <a:gd name="T1" fmla="*/ 0 h 600"/>
                <a:gd name="T2" fmla="*/ 500 w 600"/>
                <a:gd name="T3" fmla="*/ 0 h 600"/>
                <a:gd name="T4" fmla="*/ 100 w 600"/>
                <a:gd name="T5" fmla="*/ 0 h 600"/>
                <a:gd name="T6" fmla="*/ 0 w 600"/>
                <a:gd name="T7" fmla="*/ 100 h 600"/>
                <a:gd name="T8" fmla="*/ 0 w 600"/>
                <a:gd name="T9" fmla="*/ 100 h 600"/>
                <a:gd name="T10" fmla="*/ 0 w 600"/>
                <a:gd name="T11" fmla="*/ 500 h 600"/>
                <a:gd name="T12" fmla="*/ 100 w 600"/>
                <a:gd name="T13" fmla="*/ 600 h 600"/>
                <a:gd name="T14" fmla="*/ 100 w 600"/>
                <a:gd name="T15" fmla="*/ 600 h 600"/>
                <a:gd name="T16" fmla="*/ 500 w 600"/>
                <a:gd name="T17" fmla="*/ 600 h 600"/>
                <a:gd name="T18" fmla="*/ 600 w 600"/>
                <a:gd name="T19" fmla="*/ 500 h 600"/>
                <a:gd name="T20" fmla="*/ 600 w 600"/>
                <a:gd name="T21" fmla="*/ 500 h 600"/>
                <a:gd name="T22" fmla="*/ 600 w 600"/>
                <a:gd name="T23" fmla="*/ 100 h 600"/>
                <a:gd name="T24" fmla="*/ 500 w 600"/>
                <a:gd name="T25" fmla="*/ 0 h 600"/>
                <a:gd name="T26" fmla="*/ 400 w 600"/>
                <a:gd name="T27" fmla="*/ 400 h 600"/>
                <a:gd name="T28" fmla="*/ 200 w 600"/>
                <a:gd name="T29" fmla="*/ 400 h 600"/>
                <a:gd name="T30" fmla="*/ 200 w 600"/>
                <a:gd name="T31" fmla="*/ 200 h 600"/>
                <a:gd name="T32" fmla="*/ 400 w 600"/>
                <a:gd name="T33" fmla="*/ 200 h 600"/>
                <a:gd name="T34" fmla="*/ 400 w 600"/>
                <a:gd name="T35" fmla="*/ 4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0" h="600">
                  <a:moveTo>
                    <a:pt x="500" y="0"/>
                  </a:moveTo>
                  <a:lnTo>
                    <a:pt x="500" y="0"/>
                  </a:lnTo>
                  <a:lnTo>
                    <a:pt x="100" y="0"/>
                  </a:lnTo>
                  <a:cubicBezTo>
                    <a:pt x="45" y="0"/>
                    <a:pt x="0" y="45"/>
                    <a:pt x="0" y="100"/>
                  </a:cubicBezTo>
                  <a:lnTo>
                    <a:pt x="0" y="100"/>
                  </a:lnTo>
                  <a:lnTo>
                    <a:pt x="0" y="500"/>
                  </a:lnTo>
                  <a:cubicBezTo>
                    <a:pt x="0" y="555"/>
                    <a:pt x="45" y="600"/>
                    <a:pt x="100" y="600"/>
                  </a:cubicBezTo>
                  <a:lnTo>
                    <a:pt x="100" y="600"/>
                  </a:lnTo>
                  <a:lnTo>
                    <a:pt x="500" y="600"/>
                  </a:lnTo>
                  <a:cubicBezTo>
                    <a:pt x="555" y="600"/>
                    <a:pt x="600" y="555"/>
                    <a:pt x="600" y="500"/>
                  </a:cubicBezTo>
                  <a:lnTo>
                    <a:pt x="600" y="500"/>
                  </a:lnTo>
                  <a:lnTo>
                    <a:pt x="600" y="100"/>
                  </a:lnTo>
                  <a:cubicBezTo>
                    <a:pt x="600" y="45"/>
                    <a:pt x="555" y="0"/>
                    <a:pt x="500" y="0"/>
                  </a:cubicBezTo>
                  <a:close/>
                  <a:moveTo>
                    <a:pt x="400" y="400"/>
                  </a:moveTo>
                  <a:lnTo>
                    <a:pt x="200" y="400"/>
                  </a:lnTo>
                  <a:lnTo>
                    <a:pt x="200" y="200"/>
                  </a:lnTo>
                  <a:lnTo>
                    <a:pt x="400" y="200"/>
                  </a:lnTo>
                  <a:lnTo>
                    <a:pt x="400" y="400"/>
                  </a:ln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267">
              <a:extLst>
                <a:ext uri="{FF2B5EF4-FFF2-40B4-BE49-F238E27FC236}">
                  <a16:creationId xmlns:a16="http://schemas.microsoft.com/office/drawing/2014/main" id="{17E86794-AF8D-59F8-5E78-8D8CECC965F1}"/>
                </a:ext>
              </a:extLst>
            </p:cNvPr>
            <p:cNvSpPr>
              <a:spLocks noEditPoints="1"/>
            </p:cNvSpPr>
            <p:nvPr/>
          </p:nvSpPr>
          <p:spPr bwMode="auto">
            <a:xfrm>
              <a:off x="9763125" y="4346576"/>
              <a:ext cx="82550" cy="80963"/>
            </a:xfrm>
            <a:custGeom>
              <a:avLst/>
              <a:gdLst>
                <a:gd name="T0" fmla="*/ 500 w 600"/>
                <a:gd name="T1" fmla="*/ 0 h 600"/>
                <a:gd name="T2" fmla="*/ 500 w 600"/>
                <a:gd name="T3" fmla="*/ 0 h 600"/>
                <a:gd name="T4" fmla="*/ 100 w 600"/>
                <a:gd name="T5" fmla="*/ 0 h 600"/>
                <a:gd name="T6" fmla="*/ 0 w 600"/>
                <a:gd name="T7" fmla="*/ 100 h 600"/>
                <a:gd name="T8" fmla="*/ 0 w 600"/>
                <a:gd name="T9" fmla="*/ 100 h 600"/>
                <a:gd name="T10" fmla="*/ 0 w 600"/>
                <a:gd name="T11" fmla="*/ 500 h 600"/>
                <a:gd name="T12" fmla="*/ 100 w 600"/>
                <a:gd name="T13" fmla="*/ 600 h 600"/>
                <a:gd name="T14" fmla="*/ 100 w 600"/>
                <a:gd name="T15" fmla="*/ 600 h 600"/>
                <a:gd name="T16" fmla="*/ 500 w 600"/>
                <a:gd name="T17" fmla="*/ 600 h 600"/>
                <a:gd name="T18" fmla="*/ 600 w 600"/>
                <a:gd name="T19" fmla="*/ 500 h 600"/>
                <a:gd name="T20" fmla="*/ 600 w 600"/>
                <a:gd name="T21" fmla="*/ 500 h 600"/>
                <a:gd name="T22" fmla="*/ 600 w 600"/>
                <a:gd name="T23" fmla="*/ 100 h 600"/>
                <a:gd name="T24" fmla="*/ 500 w 600"/>
                <a:gd name="T25" fmla="*/ 0 h 600"/>
                <a:gd name="T26" fmla="*/ 400 w 600"/>
                <a:gd name="T27" fmla="*/ 400 h 600"/>
                <a:gd name="T28" fmla="*/ 200 w 600"/>
                <a:gd name="T29" fmla="*/ 400 h 600"/>
                <a:gd name="T30" fmla="*/ 200 w 600"/>
                <a:gd name="T31" fmla="*/ 200 h 600"/>
                <a:gd name="T32" fmla="*/ 400 w 600"/>
                <a:gd name="T33" fmla="*/ 200 h 600"/>
                <a:gd name="T34" fmla="*/ 400 w 600"/>
                <a:gd name="T35" fmla="*/ 4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0" h="600">
                  <a:moveTo>
                    <a:pt x="500" y="0"/>
                  </a:moveTo>
                  <a:lnTo>
                    <a:pt x="500" y="0"/>
                  </a:lnTo>
                  <a:lnTo>
                    <a:pt x="100" y="0"/>
                  </a:lnTo>
                  <a:cubicBezTo>
                    <a:pt x="45" y="0"/>
                    <a:pt x="0" y="45"/>
                    <a:pt x="0" y="100"/>
                  </a:cubicBezTo>
                  <a:lnTo>
                    <a:pt x="0" y="100"/>
                  </a:lnTo>
                  <a:lnTo>
                    <a:pt x="0" y="500"/>
                  </a:lnTo>
                  <a:cubicBezTo>
                    <a:pt x="0" y="555"/>
                    <a:pt x="45" y="600"/>
                    <a:pt x="100" y="600"/>
                  </a:cubicBezTo>
                  <a:lnTo>
                    <a:pt x="100" y="600"/>
                  </a:lnTo>
                  <a:lnTo>
                    <a:pt x="500" y="600"/>
                  </a:lnTo>
                  <a:cubicBezTo>
                    <a:pt x="555" y="600"/>
                    <a:pt x="600" y="555"/>
                    <a:pt x="600" y="500"/>
                  </a:cubicBezTo>
                  <a:lnTo>
                    <a:pt x="600" y="500"/>
                  </a:lnTo>
                  <a:lnTo>
                    <a:pt x="600" y="100"/>
                  </a:lnTo>
                  <a:cubicBezTo>
                    <a:pt x="600" y="45"/>
                    <a:pt x="555" y="0"/>
                    <a:pt x="500" y="0"/>
                  </a:cubicBezTo>
                  <a:close/>
                  <a:moveTo>
                    <a:pt x="400" y="400"/>
                  </a:moveTo>
                  <a:lnTo>
                    <a:pt x="200" y="400"/>
                  </a:lnTo>
                  <a:lnTo>
                    <a:pt x="200" y="200"/>
                  </a:lnTo>
                  <a:lnTo>
                    <a:pt x="400" y="200"/>
                  </a:lnTo>
                  <a:lnTo>
                    <a:pt x="400" y="400"/>
                  </a:ln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268">
              <a:extLst>
                <a:ext uri="{FF2B5EF4-FFF2-40B4-BE49-F238E27FC236}">
                  <a16:creationId xmlns:a16="http://schemas.microsoft.com/office/drawing/2014/main" id="{37AE1251-BB90-7188-BFCB-664E84458D94}"/>
                </a:ext>
              </a:extLst>
            </p:cNvPr>
            <p:cNvSpPr>
              <a:spLocks noEditPoints="1"/>
            </p:cNvSpPr>
            <p:nvPr/>
          </p:nvSpPr>
          <p:spPr bwMode="auto">
            <a:xfrm>
              <a:off x="10077450" y="4522788"/>
              <a:ext cx="82550" cy="82550"/>
            </a:xfrm>
            <a:custGeom>
              <a:avLst/>
              <a:gdLst>
                <a:gd name="T0" fmla="*/ 500 w 600"/>
                <a:gd name="T1" fmla="*/ 0 h 600"/>
                <a:gd name="T2" fmla="*/ 500 w 600"/>
                <a:gd name="T3" fmla="*/ 0 h 600"/>
                <a:gd name="T4" fmla="*/ 100 w 600"/>
                <a:gd name="T5" fmla="*/ 0 h 600"/>
                <a:gd name="T6" fmla="*/ 0 w 600"/>
                <a:gd name="T7" fmla="*/ 100 h 600"/>
                <a:gd name="T8" fmla="*/ 0 w 600"/>
                <a:gd name="T9" fmla="*/ 100 h 600"/>
                <a:gd name="T10" fmla="*/ 0 w 600"/>
                <a:gd name="T11" fmla="*/ 500 h 600"/>
                <a:gd name="T12" fmla="*/ 100 w 600"/>
                <a:gd name="T13" fmla="*/ 600 h 600"/>
                <a:gd name="T14" fmla="*/ 100 w 600"/>
                <a:gd name="T15" fmla="*/ 600 h 600"/>
                <a:gd name="T16" fmla="*/ 500 w 600"/>
                <a:gd name="T17" fmla="*/ 600 h 600"/>
                <a:gd name="T18" fmla="*/ 600 w 600"/>
                <a:gd name="T19" fmla="*/ 500 h 600"/>
                <a:gd name="T20" fmla="*/ 600 w 600"/>
                <a:gd name="T21" fmla="*/ 500 h 600"/>
                <a:gd name="T22" fmla="*/ 600 w 600"/>
                <a:gd name="T23" fmla="*/ 100 h 600"/>
                <a:gd name="T24" fmla="*/ 500 w 600"/>
                <a:gd name="T25" fmla="*/ 0 h 600"/>
                <a:gd name="T26" fmla="*/ 400 w 600"/>
                <a:gd name="T27" fmla="*/ 400 h 600"/>
                <a:gd name="T28" fmla="*/ 200 w 600"/>
                <a:gd name="T29" fmla="*/ 400 h 600"/>
                <a:gd name="T30" fmla="*/ 200 w 600"/>
                <a:gd name="T31" fmla="*/ 200 h 600"/>
                <a:gd name="T32" fmla="*/ 400 w 600"/>
                <a:gd name="T33" fmla="*/ 200 h 600"/>
                <a:gd name="T34" fmla="*/ 400 w 600"/>
                <a:gd name="T35" fmla="*/ 4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0" h="600">
                  <a:moveTo>
                    <a:pt x="500" y="0"/>
                  </a:moveTo>
                  <a:lnTo>
                    <a:pt x="500" y="0"/>
                  </a:lnTo>
                  <a:lnTo>
                    <a:pt x="100" y="0"/>
                  </a:lnTo>
                  <a:cubicBezTo>
                    <a:pt x="45" y="0"/>
                    <a:pt x="0" y="45"/>
                    <a:pt x="0" y="100"/>
                  </a:cubicBezTo>
                  <a:lnTo>
                    <a:pt x="0" y="100"/>
                  </a:lnTo>
                  <a:lnTo>
                    <a:pt x="0" y="500"/>
                  </a:lnTo>
                  <a:cubicBezTo>
                    <a:pt x="0" y="555"/>
                    <a:pt x="45" y="600"/>
                    <a:pt x="100" y="600"/>
                  </a:cubicBezTo>
                  <a:lnTo>
                    <a:pt x="100" y="600"/>
                  </a:lnTo>
                  <a:lnTo>
                    <a:pt x="500" y="600"/>
                  </a:lnTo>
                  <a:cubicBezTo>
                    <a:pt x="555" y="600"/>
                    <a:pt x="600" y="555"/>
                    <a:pt x="600" y="500"/>
                  </a:cubicBezTo>
                  <a:lnTo>
                    <a:pt x="600" y="500"/>
                  </a:lnTo>
                  <a:lnTo>
                    <a:pt x="600" y="100"/>
                  </a:lnTo>
                  <a:cubicBezTo>
                    <a:pt x="600" y="45"/>
                    <a:pt x="555" y="0"/>
                    <a:pt x="500" y="0"/>
                  </a:cubicBezTo>
                  <a:close/>
                  <a:moveTo>
                    <a:pt x="400" y="400"/>
                  </a:moveTo>
                  <a:lnTo>
                    <a:pt x="200" y="400"/>
                  </a:lnTo>
                  <a:lnTo>
                    <a:pt x="200" y="200"/>
                  </a:lnTo>
                  <a:lnTo>
                    <a:pt x="400" y="200"/>
                  </a:lnTo>
                  <a:lnTo>
                    <a:pt x="400" y="400"/>
                  </a:ln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269">
              <a:extLst>
                <a:ext uri="{FF2B5EF4-FFF2-40B4-BE49-F238E27FC236}">
                  <a16:creationId xmlns:a16="http://schemas.microsoft.com/office/drawing/2014/main" id="{3FCF770D-03D5-C4CB-93AA-BADD7D7F9EA3}"/>
                </a:ext>
              </a:extLst>
            </p:cNvPr>
            <p:cNvSpPr>
              <a:spLocks noEditPoints="1"/>
            </p:cNvSpPr>
            <p:nvPr/>
          </p:nvSpPr>
          <p:spPr bwMode="auto">
            <a:xfrm>
              <a:off x="10391775" y="4346576"/>
              <a:ext cx="82550" cy="80963"/>
            </a:xfrm>
            <a:custGeom>
              <a:avLst/>
              <a:gdLst>
                <a:gd name="T0" fmla="*/ 500 w 600"/>
                <a:gd name="T1" fmla="*/ 0 h 600"/>
                <a:gd name="T2" fmla="*/ 500 w 600"/>
                <a:gd name="T3" fmla="*/ 0 h 600"/>
                <a:gd name="T4" fmla="*/ 100 w 600"/>
                <a:gd name="T5" fmla="*/ 0 h 600"/>
                <a:gd name="T6" fmla="*/ 0 w 600"/>
                <a:gd name="T7" fmla="*/ 100 h 600"/>
                <a:gd name="T8" fmla="*/ 0 w 600"/>
                <a:gd name="T9" fmla="*/ 100 h 600"/>
                <a:gd name="T10" fmla="*/ 0 w 600"/>
                <a:gd name="T11" fmla="*/ 500 h 600"/>
                <a:gd name="T12" fmla="*/ 100 w 600"/>
                <a:gd name="T13" fmla="*/ 600 h 600"/>
                <a:gd name="T14" fmla="*/ 100 w 600"/>
                <a:gd name="T15" fmla="*/ 600 h 600"/>
                <a:gd name="T16" fmla="*/ 500 w 600"/>
                <a:gd name="T17" fmla="*/ 600 h 600"/>
                <a:gd name="T18" fmla="*/ 600 w 600"/>
                <a:gd name="T19" fmla="*/ 500 h 600"/>
                <a:gd name="T20" fmla="*/ 600 w 600"/>
                <a:gd name="T21" fmla="*/ 500 h 600"/>
                <a:gd name="T22" fmla="*/ 600 w 600"/>
                <a:gd name="T23" fmla="*/ 100 h 600"/>
                <a:gd name="T24" fmla="*/ 500 w 600"/>
                <a:gd name="T25" fmla="*/ 0 h 600"/>
                <a:gd name="T26" fmla="*/ 400 w 600"/>
                <a:gd name="T27" fmla="*/ 400 h 600"/>
                <a:gd name="T28" fmla="*/ 200 w 600"/>
                <a:gd name="T29" fmla="*/ 400 h 600"/>
                <a:gd name="T30" fmla="*/ 200 w 600"/>
                <a:gd name="T31" fmla="*/ 200 h 600"/>
                <a:gd name="T32" fmla="*/ 400 w 600"/>
                <a:gd name="T33" fmla="*/ 200 h 600"/>
                <a:gd name="T34" fmla="*/ 400 w 600"/>
                <a:gd name="T35" fmla="*/ 4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0" h="600">
                  <a:moveTo>
                    <a:pt x="500" y="0"/>
                  </a:moveTo>
                  <a:lnTo>
                    <a:pt x="500" y="0"/>
                  </a:lnTo>
                  <a:lnTo>
                    <a:pt x="100" y="0"/>
                  </a:lnTo>
                  <a:cubicBezTo>
                    <a:pt x="45" y="0"/>
                    <a:pt x="0" y="45"/>
                    <a:pt x="0" y="100"/>
                  </a:cubicBezTo>
                  <a:lnTo>
                    <a:pt x="0" y="100"/>
                  </a:lnTo>
                  <a:lnTo>
                    <a:pt x="0" y="500"/>
                  </a:lnTo>
                  <a:cubicBezTo>
                    <a:pt x="0" y="555"/>
                    <a:pt x="45" y="600"/>
                    <a:pt x="100" y="600"/>
                  </a:cubicBezTo>
                  <a:lnTo>
                    <a:pt x="100" y="600"/>
                  </a:lnTo>
                  <a:lnTo>
                    <a:pt x="500" y="600"/>
                  </a:lnTo>
                  <a:cubicBezTo>
                    <a:pt x="555" y="600"/>
                    <a:pt x="600" y="555"/>
                    <a:pt x="600" y="500"/>
                  </a:cubicBezTo>
                  <a:lnTo>
                    <a:pt x="600" y="500"/>
                  </a:lnTo>
                  <a:lnTo>
                    <a:pt x="600" y="100"/>
                  </a:lnTo>
                  <a:cubicBezTo>
                    <a:pt x="600" y="45"/>
                    <a:pt x="555" y="0"/>
                    <a:pt x="500" y="0"/>
                  </a:cubicBezTo>
                  <a:close/>
                  <a:moveTo>
                    <a:pt x="400" y="400"/>
                  </a:moveTo>
                  <a:lnTo>
                    <a:pt x="200" y="400"/>
                  </a:lnTo>
                  <a:lnTo>
                    <a:pt x="200" y="200"/>
                  </a:lnTo>
                  <a:lnTo>
                    <a:pt x="400" y="200"/>
                  </a:lnTo>
                  <a:lnTo>
                    <a:pt x="400" y="400"/>
                  </a:ln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270">
              <a:extLst>
                <a:ext uri="{FF2B5EF4-FFF2-40B4-BE49-F238E27FC236}">
                  <a16:creationId xmlns:a16="http://schemas.microsoft.com/office/drawing/2014/main" id="{0C6A8872-6F70-8298-29E4-F15F7650E928}"/>
                </a:ext>
              </a:extLst>
            </p:cNvPr>
            <p:cNvSpPr>
              <a:spLocks noEditPoints="1"/>
            </p:cNvSpPr>
            <p:nvPr/>
          </p:nvSpPr>
          <p:spPr bwMode="auto">
            <a:xfrm>
              <a:off x="9845675" y="3922713"/>
              <a:ext cx="546100" cy="546100"/>
            </a:xfrm>
            <a:custGeom>
              <a:avLst/>
              <a:gdLst>
                <a:gd name="T0" fmla="*/ 0 w 4000"/>
                <a:gd name="T1" fmla="*/ 2000 h 4000"/>
                <a:gd name="T2" fmla="*/ 4000 w 4000"/>
                <a:gd name="T3" fmla="*/ 2000 h 4000"/>
                <a:gd name="T4" fmla="*/ 1415 w 4000"/>
                <a:gd name="T5" fmla="*/ 299 h 4000"/>
                <a:gd name="T6" fmla="*/ 759 w 4000"/>
                <a:gd name="T7" fmla="*/ 699 h 4000"/>
                <a:gd name="T8" fmla="*/ 599 w 4000"/>
                <a:gd name="T9" fmla="*/ 872 h 4000"/>
                <a:gd name="T10" fmla="*/ 903 w 4000"/>
                <a:gd name="T11" fmla="*/ 1900 h 4000"/>
                <a:gd name="T12" fmla="*/ 599 w 4000"/>
                <a:gd name="T13" fmla="*/ 872 h 4000"/>
                <a:gd name="T14" fmla="*/ 903 w 4000"/>
                <a:gd name="T15" fmla="*/ 2100 h 4000"/>
                <a:gd name="T16" fmla="*/ 599 w 4000"/>
                <a:gd name="T17" fmla="*/ 3128 h 4000"/>
                <a:gd name="T18" fmla="*/ 759 w 4000"/>
                <a:gd name="T19" fmla="*/ 3301 h 4000"/>
                <a:gd name="T20" fmla="*/ 1415 w 4000"/>
                <a:gd name="T21" fmla="*/ 3701 h 4000"/>
                <a:gd name="T22" fmla="*/ 1900 w 4000"/>
                <a:gd name="T23" fmla="*/ 3788 h 4000"/>
                <a:gd name="T24" fmla="*/ 1900 w 4000"/>
                <a:gd name="T25" fmla="*/ 3201 h 4000"/>
                <a:gd name="T26" fmla="*/ 1900 w 4000"/>
                <a:gd name="T27" fmla="*/ 3001 h 4000"/>
                <a:gd name="T28" fmla="*/ 1103 w 4000"/>
                <a:gd name="T29" fmla="*/ 2100 h 4000"/>
                <a:gd name="T30" fmla="*/ 1900 w 4000"/>
                <a:gd name="T31" fmla="*/ 3001 h 4000"/>
                <a:gd name="T32" fmla="*/ 1103 w 4000"/>
                <a:gd name="T33" fmla="*/ 1900 h 4000"/>
                <a:gd name="T34" fmla="*/ 1900 w 4000"/>
                <a:gd name="T35" fmla="*/ 999 h 4000"/>
                <a:gd name="T36" fmla="*/ 1900 w 4000"/>
                <a:gd name="T37" fmla="*/ 799 h 4000"/>
                <a:gd name="T38" fmla="*/ 1900 w 4000"/>
                <a:gd name="T39" fmla="*/ 212 h 4000"/>
                <a:gd name="T40" fmla="*/ 3795 w 4000"/>
                <a:gd name="T41" fmla="*/ 1900 h 4000"/>
                <a:gd name="T42" fmla="*/ 2938 w 4000"/>
                <a:gd name="T43" fmla="*/ 946 h 4000"/>
                <a:gd name="T44" fmla="*/ 3795 w 4000"/>
                <a:gd name="T45" fmla="*/ 1900 h 4000"/>
                <a:gd name="T46" fmla="*/ 2865 w 4000"/>
                <a:gd name="T47" fmla="*/ 753 h 4000"/>
                <a:gd name="T48" fmla="*/ 3241 w 4000"/>
                <a:gd name="T49" fmla="*/ 699 h 4000"/>
                <a:gd name="T50" fmla="*/ 2651 w 4000"/>
                <a:gd name="T51" fmla="*/ 773 h 4000"/>
                <a:gd name="T52" fmla="*/ 2100 w 4000"/>
                <a:gd name="T53" fmla="*/ 212 h 4000"/>
                <a:gd name="T54" fmla="*/ 2731 w 4000"/>
                <a:gd name="T55" fmla="*/ 967 h 4000"/>
                <a:gd name="T56" fmla="*/ 2100 w 4000"/>
                <a:gd name="T57" fmla="*/ 1900 h 4000"/>
                <a:gd name="T58" fmla="*/ 2100 w 4000"/>
                <a:gd name="T59" fmla="*/ 2100 h 4000"/>
                <a:gd name="T60" fmla="*/ 2731 w 4000"/>
                <a:gd name="T61" fmla="*/ 3033 h 4000"/>
                <a:gd name="T62" fmla="*/ 2100 w 4000"/>
                <a:gd name="T63" fmla="*/ 2100 h 4000"/>
                <a:gd name="T64" fmla="*/ 2100 w 4000"/>
                <a:gd name="T65" fmla="*/ 3201 h 4000"/>
                <a:gd name="T66" fmla="*/ 2100 w 4000"/>
                <a:gd name="T67" fmla="*/ 3788 h 4000"/>
                <a:gd name="T68" fmla="*/ 2865 w 4000"/>
                <a:gd name="T69" fmla="*/ 3247 h 4000"/>
                <a:gd name="T70" fmla="*/ 2585 w 4000"/>
                <a:gd name="T71" fmla="*/ 3701 h 4000"/>
                <a:gd name="T72" fmla="*/ 2938 w 4000"/>
                <a:gd name="T73" fmla="*/ 3054 h 4000"/>
                <a:gd name="T74" fmla="*/ 3795 w 4000"/>
                <a:gd name="T75" fmla="*/ 2100 h 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0" h="4000">
                  <a:moveTo>
                    <a:pt x="2000" y="0"/>
                  </a:moveTo>
                  <a:cubicBezTo>
                    <a:pt x="895" y="0"/>
                    <a:pt x="0" y="895"/>
                    <a:pt x="0" y="2000"/>
                  </a:cubicBezTo>
                  <a:cubicBezTo>
                    <a:pt x="0" y="3105"/>
                    <a:pt x="895" y="4000"/>
                    <a:pt x="2000" y="4000"/>
                  </a:cubicBezTo>
                  <a:cubicBezTo>
                    <a:pt x="3104" y="3999"/>
                    <a:pt x="3999" y="3104"/>
                    <a:pt x="4000" y="2000"/>
                  </a:cubicBezTo>
                  <a:cubicBezTo>
                    <a:pt x="4000" y="895"/>
                    <a:pt x="3105" y="0"/>
                    <a:pt x="2000" y="0"/>
                  </a:cubicBezTo>
                  <a:close/>
                  <a:moveTo>
                    <a:pt x="1415" y="299"/>
                  </a:moveTo>
                  <a:cubicBezTo>
                    <a:pt x="1299" y="435"/>
                    <a:pt x="1204" y="588"/>
                    <a:pt x="1135" y="753"/>
                  </a:cubicBezTo>
                  <a:cubicBezTo>
                    <a:pt x="1006" y="738"/>
                    <a:pt x="880" y="720"/>
                    <a:pt x="759" y="699"/>
                  </a:cubicBezTo>
                  <a:cubicBezTo>
                    <a:pt x="947" y="520"/>
                    <a:pt x="1170" y="384"/>
                    <a:pt x="1415" y="299"/>
                  </a:cubicBezTo>
                  <a:close/>
                  <a:moveTo>
                    <a:pt x="599" y="872"/>
                  </a:moveTo>
                  <a:cubicBezTo>
                    <a:pt x="746" y="902"/>
                    <a:pt x="900" y="927"/>
                    <a:pt x="1062" y="946"/>
                  </a:cubicBezTo>
                  <a:cubicBezTo>
                    <a:pt x="962" y="1254"/>
                    <a:pt x="908" y="1576"/>
                    <a:pt x="903" y="1900"/>
                  </a:cubicBezTo>
                  <a:lnTo>
                    <a:pt x="205" y="1900"/>
                  </a:lnTo>
                  <a:cubicBezTo>
                    <a:pt x="225" y="1525"/>
                    <a:pt x="363" y="1165"/>
                    <a:pt x="599" y="872"/>
                  </a:cubicBezTo>
                  <a:close/>
                  <a:moveTo>
                    <a:pt x="205" y="2100"/>
                  </a:moveTo>
                  <a:lnTo>
                    <a:pt x="903" y="2100"/>
                  </a:lnTo>
                  <a:cubicBezTo>
                    <a:pt x="908" y="2424"/>
                    <a:pt x="962" y="2746"/>
                    <a:pt x="1062" y="3054"/>
                  </a:cubicBezTo>
                  <a:cubicBezTo>
                    <a:pt x="900" y="3073"/>
                    <a:pt x="746" y="3098"/>
                    <a:pt x="599" y="3128"/>
                  </a:cubicBezTo>
                  <a:cubicBezTo>
                    <a:pt x="363" y="2835"/>
                    <a:pt x="225" y="2475"/>
                    <a:pt x="205" y="2100"/>
                  </a:cubicBezTo>
                  <a:close/>
                  <a:moveTo>
                    <a:pt x="759" y="3301"/>
                  </a:moveTo>
                  <a:cubicBezTo>
                    <a:pt x="880" y="3280"/>
                    <a:pt x="1006" y="3262"/>
                    <a:pt x="1135" y="3247"/>
                  </a:cubicBezTo>
                  <a:cubicBezTo>
                    <a:pt x="1204" y="3412"/>
                    <a:pt x="1299" y="3565"/>
                    <a:pt x="1415" y="3701"/>
                  </a:cubicBezTo>
                  <a:cubicBezTo>
                    <a:pt x="1170" y="3616"/>
                    <a:pt x="947" y="3480"/>
                    <a:pt x="759" y="3301"/>
                  </a:cubicBezTo>
                  <a:close/>
                  <a:moveTo>
                    <a:pt x="1900" y="3788"/>
                  </a:moveTo>
                  <a:cubicBezTo>
                    <a:pt x="1686" y="3738"/>
                    <a:pt x="1492" y="3530"/>
                    <a:pt x="1349" y="3227"/>
                  </a:cubicBezTo>
                  <a:cubicBezTo>
                    <a:pt x="1528" y="3212"/>
                    <a:pt x="1712" y="3203"/>
                    <a:pt x="1900" y="3201"/>
                  </a:cubicBezTo>
                  <a:lnTo>
                    <a:pt x="1900" y="3788"/>
                  </a:lnTo>
                  <a:close/>
                  <a:moveTo>
                    <a:pt x="1900" y="3001"/>
                  </a:moveTo>
                  <a:cubicBezTo>
                    <a:pt x="1684" y="3004"/>
                    <a:pt x="1473" y="3014"/>
                    <a:pt x="1269" y="3033"/>
                  </a:cubicBezTo>
                  <a:cubicBezTo>
                    <a:pt x="1166" y="2732"/>
                    <a:pt x="1109" y="2418"/>
                    <a:pt x="1103" y="2100"/>
                  </a:cubicBezTo>
                  <a:lnTo>
                    <a:pt x="1900" y="2100"/>
                  </a:lnTo>
                  <a:lnTo>
                    <a:pt x="1900" y="3001"/>
                  </a:lnTo>
                  <a:close/>
                  <a:moveTo>
                    <a:pt x="1900" y="1900"/>
                  </a:moveTo>
                  <a:lnTo>
                    <a:pt x="1103" y="1900"/>
                  </a:lnTo>
                  <a:cubicBezTo>
                    <a:pt x="1109" y="1582"/>
                    <a:pt x="1166" y="1268"/>
                    <a:pt x="1269" y="967"/>
                  </a:cubicBezTo>
                  <a:cubicBezTo>
                    <a:pt x="1473" y="986"/>
                    <a:pt x="1684" y="996"/>
                    <a:pt x="1900" y="999"/>
                  </a:cubicBezTo>
                  <a:lnTo>
                    <a:pt x="1900" y="1900"/>
                  </a:lnTo>
                  <a:close/>
                  <a:moveTo>
                    <a:pt x="1900" y="799"/>
                  </a:moveTo>
                  <a:cubicBezTo>
                    <a:pt x="1712" y="797"/>
                    <a:pt x="1528" y="788"/>
                    <a:pt x="1349" y="773"/>
                  </a:cubicBezTo>
                  <a:cubicBezTo>
                    <a:pt x="1492" y="470"/>
                    <a:pt x="1686" y="262"/>
                    <a:pt x="1900" y="212"/>
                  </a:cubicBezTo>
                  <a:lnTo>
                    <a:pt x="1900" y="799"/>
                  </a:lnTo>
                  <a:close/>
                  <a:moveTo>
                    <a:pt x="3795" y="1900"/>
                  </a:moveTo>
                  <a:lnTo>
                    <a:pt x="3097" y="1900"/>
                  </a:lnTo>
                  <a:cubicBezTo>
                    <a:pt x="3092" y="1576"/>
                    <a:pt x="3038" y="1254"/>
                    <a:pt x="2938" y="946"/>
                  </a:cubicBezTo>
                  <a:cubicBezTo>
                    <a:pt x="3100" y="927"/>
                    <a:pt x="3254" y="902"/>
                    <a:pt x="3401" y="872"/>
                  </a:cubicBezTo>
                  <a:cubicBezTo>
                    <a:pt x="3637" y="1165"/>
                    <a:pt x="3775" y="1525"/>
                    <a:pt x="3795" y="1900"/>
                  </a:cubicBezTo>
                  <a:close/>
                  <a:moveTo>
                    <a:pt x="3241" y="699"/>
                  </a:moveTo>
                  <a:cubicBezTo>
                    <a:pt x="3120" y="720"/>
                    <a:pt x="2994" y="738"/>
                    <a:pt x="2865" y="753"/>
                  </a:cubicBezTo>
                  <a:cubicBezTo>
                    <a:pt x="2796" y="588"/>
                    <a:pt x="2701" y="435"/>
                    <a:pt x="2585" y="299"/>
                  </a:cubicBezTo>
                  <a:cubicBezTo>
                    <a:pt x="2830" y="384"/>
                    <a:pt x="3053" y="520"/>
                    <a:pt x="3241" y="699"/>
                  </a:cubicBezTo>
                  <a:close/>
                  <a:moveTo>
                    <a:pt x="2100" y="212"/>
                  </a:moveTo>
                  <a:cubicBezTo>
                    <a:pt x="2314" y="262"/>
                    <a:pt x="2508" y="470"/>
                    <a:pt x="2651" y="773"/>
                  </a:cubicBezTo>
                  <a:cubicBezTo>
                    <a:pt x="2472" y="788"/>
                    <a:pt x="2288" y="797"/>
                    <a:pt x="2100" y="799"/>
                  </a:cubicBezTo>
                  <a:lnTo>
                    <a:pt x="2100" y="212"/>
                  </a:lnTo>
                  <a:close/>
                  <a:moveTo>
                    <a:pt x="2100" y="999"/>
                  </a:moveTo>
                  <a:cubicBezTo>
                    <a:pt x="2316" y="996"/>
                    <a:pt x="2527" y="986"/>
                    <a:pt x="2731" y="967"/>
                  </a:cubicBezTo>
                  <a:cubicBezTo>
                    <a:pt x="2834" y="1268"/>
                    <a:pt x="2891" y="1582"/>
                    <a:pt x="2897" y="1900"/>
                  </a:cubicBezTo>
                  <a:lnTo>
                    <a:pt x="2100" y="1900"/>
                  </a:lnTo>
                  <a:lnTo>
                    <a:pt x="2100" y="999"/>
                  </a:lnTo>
                  <a:close/>
                  <a:moveTo>
                    <a:pt x="2100" y="2100"/>
                  </a:moveTo>
                  <a:lnTo>
                    <a:pt x="2897" y="2100"/>
                  </a:lnTo>
                  <a:cubicBezTo>
                    <a:pt x="2891" y="2418"/>
                    <a:pt x="2834" y="2732"/>
                    <a:pt x="2731" y="3033"/>
                  </a:cubicBezTo>
                  <a:cubicBezTo>
                    <a:pt x="2527" y="3014"/>
                    <a:pt x="2316" y="3004"/>
                    <a:pt x="2100" y="3001"/>
                  </a:cubicBezTo>
                  <a:lnTo>
                    <a:pt x="2100" y="2100"/>
                  </a:lnTo>
                  <a:close/>
                  <a:moveTo>
                    <a:pt x="2100" y="3788"/>
                  </a:moveTo>
                  <a:lnTo>
                    <a:pt x="2100" y="3201"/>
                  </a:lnTo>
                  <a:cubicBezTo>
                    <a:pt x="2288" y="3203"/>
                    <a:pt x="2472" y="3212"/>
                    <a:pt x="2651" y="3227"/>
                  </a:cubicBezTo>
                  <a:cubicBezTo>
                    <a:pt x="2508" y="3530"/>
                    <a:pt x="2314" y="3738"/>
                    <a:pt x="2100" y="3788"/>
                  </a:cubicBezTo>
                  <a:close/>
                  <a:moveTo>
                    <a:pt x="2585" y="3701"/>
                  </a:moveTo>
                  <a:cubicBezTo>
                    <a:pt x="2701" y="3565"/>
                    <a:pt x="2796" y="3412"/>
                    <a:pt x="2865" y="3247"/>
                  </a:cubicBezTo>
                  <a:cubicBezTo>
                    <a:pt x="2994" y="3262"/>
                    <a:pt x="3120" y="3280"/>
                    <a:pt x="3241" y="3301"/>
                  </a:cubicBezTo>
                  <a:cubicBezTo>
                    <a:pt x="3053" y="3480"/>
                    <a:pt x="2830" y="3616"/>
                    <a:pt x="2585" y="3701"/>
                  </a:cubicBezTo>
                  <a:close/>
                  <a:moveTo>
                    <a:pt x="3401" y="3128"/>
                  </a:moveTo>
                  <a:cubicBezTo>
                    <a:pt x="3254" y="3098"/>
                    <a:pt x="3100" y="3073"/>
                    <a:pt x="2938" y="3054"/>
                  </a:cubicBezTo>
                  <a:cubicBezTo>
                    <a:pt x="3038" y="2746"/>
                    <a:pt x="3092" y="2424"/>
                    <a:pt x="3097" y="2100"/>
                  </a:cubicBezTo>
                  <a:lnTo>
                    <a:pt x="3795" y="2100"/>
                  </a:lnTo>
                  <a:cubicBezTo>
                    <a:pt x="3775" y="2475"/>
                    <a:pt x="3637" y="2835"/>
                    <a:pt x="3401" y="3128"/>
                  </a:cubicBezTo>
                  <a:close/>
                </a:path>
              </a:pathLst>
            </a:custGeom>
            <a:grp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87" name="Rectangle 86">
            <a:extLst>
              <a:ext uri="{FF2B5EF4-FFF2-40B4-BE49-F238E27FC236}">
                <a16:creationId xmlns:a16="http://schemas.microsoft.com/office/drawing/2014/main" id="{B920EFEB-0882-3973-947C-AE0F2F576AB0}"/>
              </a:ext>
            </a:extLst>
          </p:cNvPr>
          <p:cNvSpPr/>
          <p:nvPr/>
        </p:nvSpPr>
        <p:spPr>
          <a:xfrm>
            <a:off x="5075529" y="3822037"/>
            <a:ext cx="905129" cy="296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88" name="Rectangle 87">
            <a:extLst>
              <a:ext uri="{FF2B5EF4-FFF2-40B4-BE49-F238E27FC236}">
                <a16:creationId xmlns:a16="http://schemas.microsoft.com/office/drawing/2014/main" id="{6FCE543E-A775-4C69-A4A6-22B0C14E737F}"/>
              </a:ext>
            </a:extLst>
          </p:cNvPr>
          <p:cNvSpPr/>
          <p:nvPr/>
        </p:nvSpPr>
        <p:spPr>
          <a:xfrm>
            <a:off x="6768444" y="3822037"/>
            <a:ext cx="562708" cy="296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89" name="Rectangle 88">
            <a:extLst>
              <a:ext uri="{FF2B5EF4-FFF2-40B4-BE49-F238E27FC236}">
                <a16:creationId xmlns:a16="http://schemas.microsoft.com/office/drawing/2014/main" id="{42C4FB88-06E6-FE29-A904-DF481CFB2D8B}"/>
              </a:ext>
            </a:extLst>
          </p:cNvPr>
          <p:cNvSpPr/>
          <p:nvPr/>
        </p:nvSpPr>
        <p:spPr>
          <a:xfrm>
            <a:off x="8028840" y="3822037"/>
            <a:ext cx="1102976" cy="296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0" name="Snip Diagonal Corner Rectangle 84">
            <a:extLst>
              <a:ext uri="{FF2B5EF4-FFF2-40B4-BE49-F238E27FC236}">
                <a16:creationId xmlns:a16="http://schemas.microsoft.com/office/drawing/2014/main" id="{A23B960F-53B8-09AA-4251-8CDAADBE0FE5}"/>
              </a:ext>
            </a:extLst>
          </p:cNvPr>
          <p:cNvSpPr/>
          <p:nvPr/>
        </p:nvSpPr>
        <p:spPr>
          <a:xfrm>
            <a:off x="5153308" y="3800960"/>
            <a:ext cx="1349510" cy="453956"/>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algn="l" defTabSz="914400" rtl="0" eaLnBrk="1" latinLnBrk="0" hangingPunct="1">
              <a:lnSpc>
                <a:spcPts val="1580"/>
              </a:lnSpc>
            </a:pPr>
            <a:r>
              <a:rPr lang="en-US" sz="1400" dirty="0">
                <a:solidFill>
                  <a:schemeClr val="bg1"/>
                </a:solidFill>
                <a:latin typeface="Almoni DL AAA" panose="020B0500000000020004" pitchFamily="34" charset="-79"/>
                <a:cs typeface="Almoni DL AAA" panose="020B0500000000020004" pitchFamily="34" charset="-79"/>
              </a:rPr>
              <a:t>Americas</a:t>
            </a:r>
            <a:endParaRPr lang="aa-ET" sz="1400" dirty="0" err="1">
              <a:solidFill>
                <a:schemeClr val="bg1"/>
              </a:solidFill>
              <a:latin typeface="Almoni DL AAA" panose="020B0500000000020004" pitchFamily="34" charset="-79"/>
              <a:cs typeface="Almoni DL AAA" panose="020B0500000000020004" pitchFamily="34" charset="-79"/>
            </a:endParaRPr>
          </a:p>
        </p:txBody>
      </p:sp>
      <p:sp>
        <p:nvSpPr>
          <p:cNvPr id="91" name="Snip Diagonal Corner Rectangle 85">
            <a:extLst>
              <a:ext uri="{FF2B5EF4-FFF2-40B4-BE49-F238E27FC236}">
                <a16:creationId xmlns:a16="http://schemas.microsoft.com/office/drawing/2014/main" id="{0DEE112D-9A39-1424-A934-00D31440B1D5}"/>
              </a:ext>
            </a:extLst>
          </p:cNvPr>
          <p:cNvSpPr/>
          <p:nvPr/>
        </p:nvSpPr>
        <p:spPr>
          <a:xfrm>
            <a:off x="6833707" y="3800960"/>
            <a:ext cx="586668" cy="345095"/>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algn="l" defTabSz="914400" rtl="0" eaLnBrk="1" latinLnBrk="0" hangingPunct="1">
              <a:lnSpc>
                <a:spcPts val="1580"/>
              </a:lnSpc>
            </a:pPr>
            <a:r>
              <a:rPr lang="en-US" sz="1400" dirty="0">
                <a:solidFill>
                  <a:schemeClr val="bg1"/>
                </a:solidFill>
                <a:latin typeface="Almoni DL AAA" panose="020B0500000000020004" pitchFamily="34" charset="-79"/>
                <a:cs typeface="Almoni DL AAA" panose="020B0500000000020004" pitchFamily="34" charset="-79"/>
              </a:rPr>
              <a:t>EMA</a:t>
            </a:r>
            <a:endParaRPr lang="aa-ET" sz="1400" dirty="0" err="1">
              <a:solidFill>
                <a:schemeClr val="bg1"/>
              </a:solidFill>
              <a:latin typeface="Almoni DL AAA" panose="020B0500000000020004" pitchFamily="34" charset="-79"/>
              <a:cs typeface="Almoni DL AAA" panose="020B0500000000020004" pitchFamily="34" charset="-79"/>
            </a:endParaRPr>
          </a:p>
        </p:txBody>
      </p:sp>
      <p:sp>
        <p:nvSpPr>
          <p:cNvPr id="92" name="Snip Diagonal Corner Rectangle 86">
            <a:extLst>
              <a:ext uri="{FF2B5EF4-FFF2-40B4-BE49-F238E27FC236}">
                <a16:creationId xmlns:a16="http://schemas.microsoft.com/office/drawing/2014/main" id="{1D2AD627-27FF-6417-0075-586B0832FC28}"/>
              </a:ext>
            </a:extLst>
          </p:cNvPr>
          <p:cNvSpPr/>
          <p:nvPr/>
        </p:nvSpPr>
        <p:spPr>
          <a:xfrm>
            <a:off x="8051346" y="3800960"/>
            <a:ext cx="1297879" cy="370164"/>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algn="l" defTabSz="914400" rtl="0" eaLnBrk="1" latinLnBrk="0" hangingPunct="1">
              <a:lnSpc>
                <a:spcPts val="1580"/>
              </a:lnSpc>
            </a:pPr>
            <a:r>
              <a:rPr lang="en-US" sz="1400" dirty="0">
                <a:solidFill>
                  <a:schemeClr val="bg1"/>
                </a:solidFill>
                <a:latin typeface="Almoni DL AAA" panose="020B0500000000020004" pitchFamily="34" charset="-79"/>
                <a:cs typeface="Almoni DL AAA" panose="020B0500000000020004" pitchFamily="34" charset="-79"/>
              </a:rPr>
              <a:t>Asia &amp; Pacific</a:t>
            </a:r>
            <a:endParaRPr lang="aa-ET" sz="1400" dirty="0" err="1">
              <a:solidFill>
                <a:schemeClr val="bg1"/>
              </a:solidFill>
              <a:latin typeface="Almoni DL AAA" panose="020B0500000000020004" pitchFamily="34" charset="-79"/>
              <a:cs typeface="Almoni DL AAA" panose="020B0500000000020004" pitchFamily="34" charset="-79"/>
            </a:endParaRPr>
          </a:p>
        </p:txBody>
      </p:sp>
      <p:sp>
        <p:nvSpPr>
          <p:cNvPr id="93" name="Snip Diagonal Corner Rectangle 87">
            <a:extLst>
              <a:ext uri="{FF2B5EF4-FFF2-40B4-BE49-F238E27FC236}">
                <a16:creationId xmlns:a16="http://schemas.microsoft.com/office/drawing/2014/main" id="{17F8103A-0C0B-8B70-3375-C87B9F7B7657}"/>
              </a:ext>
            </a:extLst>
          </p:cNvPr>
          <p:cNvSpPr/>
          <p:nvPr/>
        </p:nvSpPr>
        <p:spPr>
          <a:xfrm>
            <a:off x="8029321" y="3579384"/>
            <a:ext cx="2071540" cy="370164"/>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defTabSz="914400" eaLnBrk="1" latinLnBrk="0" hangingPunct="1">
              <a:lnSpc>
                <a:spcPts val="1580"/>
              </a:lnSpc>
            </a:pPr>
            <a:r>
              <a:rPr lang="he-IL" sz="2800" b="1" dirty="0">
                <a:solidFill>
                  <a:schemeClr val="accent4">
                    <a:lumMod val="60000"/>
                    <a:lumOff val="40000"/>
                  </a:schemeClr>
                </a:solidFill>
                <a:effectLst>
                  <a:outerShdw blurRad="38100" dist="38100" dir="2700000" algn="tl">
                    <a:srgbClr val="000000">
                      <a:alpha val="43137"/>
                    </a:srgbClr>
                  </a:outerShdw>
                </a:effectLst>
                <a:latin typeface="AlmoniDLAAA-Black" panose="020B0500000000020004" pitchFamily="34" charset="-79"/>
                <a:cs typeface="AlmoniDLAAA-Black" panose="020B0500000000020004" pitchFamily="34" charset="-79"/>
              </a:rPr>
              <a:t>50</a:t>
            </a:r>
            <a:r>
              <a:rPr lang="en-US" sz="2800" b="1" dirty="0">
                <a:solidFill>
                  <a:schemeClr val="accent4">
                    <a:lumMod val="60000"/>
                    <a:lumOff val="40000"/>
                  </a:schemeClr>
                </a:solidFill>
                <a:effectLst>
                  <a:outerShdw blurRad="38100" dist="38100" dir="2700000" algn="tl">
                    <a:srgbClr val="000000">
                      <a:alpha val="43137"/>
                    </a:srgbClr>
                  </a:outerShdw>
                </a:effectLst>
                <a:latin typeface="AlmoniDLAAA-Black" panose="020B0500000000020004" pitchFamily="34" charset="-79"/>
                <a:cs typeface="AlmoniDLAAA-Black" panose="020B0500000000020004" pitchFamily="34" charset="-79"/>
              </a:rPr>
              <a:t>,000</a:t>
            </a:r>
            <a:endParaRPr lang="aa-ET" sz="2800" b="1" dirty="0" err="1">
              <a:solidFill>
                <a:schemeClr val="accent4">
                  <a:lumMod val="60000"/>
                  <a:lumOff val="40000"/>
                </a:schemeClr>
              </a:solidFill>
              <a:effectLst>
                <a:outerShdw blurRad="38100" dist="38100" dir="2700000" algn="tl">
                  <a:srgbClr val="000000">
                    <a:alpha val="43137"/>
                  </a:srgbClr>
                </a:outerShdw>
              </a:effectLst>
              <a:latin typeface="AlmoniDLAAA-Black" panose="020B0500000000020004" pitchFamily="34" charset="-79"/>
              <a:cs typeface="AlmoniDLAAA-Black" panose="020B0500000000020004" pitchFamily="34" charset="-79"/>
            </a:endParaRPr>
          </a:p>
        </p:txBody>
      </p:sp>
      <p:sp>
        <p:nvSpPr>
          <p:cNvPr id="94" name="Snip Diagonal Corner Rectangle 88">
            <a:extLst>
              <a:ext uri="{FF2B5EF4-FFF2-40B4-BE49-F238E27FC236}">
                <a16:creationId xmlns:a16="http://schemas.microsoft.com/office/drawing/2014/main" id="{211967C5-B678-6280-72AA-B6A5339F2388}"/>
              </a:ext>
            </a:extLst>
          </p:cNvPr>
          <p:cNvSpPr/>
          <p:nvPr/>
        </p:nvSpPr>
        <p:spPr>
          <a:xfrm>
            <a:off x="6717605" y="3579384"/>
            <a:ext cx="1611175" cy="345095"/>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defTabSz="914400" eaLnBrk="1" latinLnBrk="0" hangingPunct="1">
              <a:lnSpc>
                <a:spcPts val="1580"/>
              </a:lnSpc>
            </a:pPr>
            <a:r>
              <a:rPr lang="he-IL" sz="2800" b="1" dirty="0">
                <a:solidFill>
                  <a:schemeClr val="accent4">
                    <a:lumMod val="60000"/>
                    <a:lumOff val="40000"/>
                  </a:schemeClr>
                </a:solidFill>
                <a:effectLst>
                  <a:outerShdw blurRad="38100" dist="38100" dir="2700000" algn="tl">
                    <a:srgbClr val="000000">
                      <a:alpha val="43137"/>
                    </a:srgbClr>
                  </a:outerShdw>
                </a:effectLst>
                <a:latin typeface="AlmoniDLAAA-Black" panose="020B0500000000020004" pitchFamily="34" charset="-79"/>
                <a:cs typeface="AlmoniDLAAA-Black" panose="020B0500000000020004" pitchFamily="34" charset="-79"/>
              </a:rPr>
              <a:t>62</a:t>
            </a:r>
            <a:r>
              <a:rPr lang="en-US" sz="2800" b="1" dirty="0">
                <a:solidFill>
                  <a:schemeClr val="accent4">
                    <a:lumMod val="60000"/>
                    <a:lumOff val="40000"/>
                  </a:schemeClr>
                </a:solidFill>
                <a:effectLst>
                  <a:outerShdw blurRad="38100" dist="38100" dir="2700000" algn="tl">
                    <a:srgbClr val="000000">
                      <a:alpha val="43137"/>
                    </a:srgbClr>
                  </a:outerShdw>
                </a:effectLst>
                <a:latin typeface="AlmoniDLAAA-Black" panose="020B0500000000020004" pitchFamily="34" charset="-79"/>
                <a:cs typeface="AlmoniDLAAA-Black" panose="020B0500000000020004" pitchFamily="34" charset="-79"/>
              </a:rPr>
              <a:t>,000</a:t>
            </a:r>
            <a:endParaRPr lang="aa-ET" sz="2800" b="1" dirty="0" err="1">
              <a:solidFill>
                <a:schemeClr val="accent4">
                  <a:lumMod val="60000"/>
                  <a:lumOff val="40000"/>
                </a:schemeClr>
              </a:solidFill>
              <a:effectLst>
                <a:outerShdw blurRad="38100" dist="38100" dir="2700000" algn="tl">
                  <a:srgbClr val="000000">
                    <a:alpha val="43137"/>
                  </a:srgbClr>
                </a:outerShdw>
              </a:effectLst>
              <a:latin typeface="AlmoniDLAAA-Black" panose="020B0500000000020004" pitchFamily="34" charset="-79"/>
              <a:cs typeface="AlmoniDLAAA-Black" panose="020B0500000000020004" pitchFamily="34" charset="-79"/>
            </a:endParaRPr>
          </a:p>
        </p:txBody>
      </p:sp>
      <p:sp>
        <p:nvSpPr>
          <p:cNvPr id="95" name="Snip Diagonal Corner Rectangle 89">
            <a:extLst>
              <a:ext uri="{FF2B5EF4-FFF2-40B4-BE49-F238E27FC236}">
                <a16:creationId xmlns:a16="http://schemas.microsoft.com/office/drawing/2014/main" id="{6DEE483C-8FC4-2732-9EDB-910D6750FC52}"/>
              </a:ext>
            </a:extLst>
          </p:cNvPr>
          <p:cNvSpPr/>
          <p:nvPr/>
        </p:nvSpPr>
        <p:spPr>
          <a:xfrm>
            <a:off x="4989701" y="3572350"/>
            <a:ext cx="1442244" cy="434152"/>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defTabSz="914400" eaLnBrk="1" latinLnBrk="0" hangingPunct="1">
              <a:lnSpc>
                <a:spcPts val="1580"/>
              </a:lnSpc>
            </a:pPr>
            <a:r>
              <a:rPr lang="he-IL" sz="2800" b="1" dirty="0">
                <a:solidFill>
                  <a:schemeClr val="accent4">
                    <a:lumMod val="60000"/>
                    <a:lumOff val="40000"/>
                  </a:schemeClr>
                </a:solidFill>
                <a:effectLst>
                  <a:outerShdw blurRad="38100" dist="38100" dir="2700000" algn="tl">
                    <a:srgbClr val="000000">
                      <a:alpha val="43137"/>
                    </a:srgbClr>
                  </a:outerShdw>
                </a:effectLst>
                <a:latin typeface="AlmoniDLAAA-Black" panose="020B0500000000020004" pitchFamily="34" charset="-79"/>
                <a:cs typeface="AlmoniDLAAA-Black" panose="020B0500000000020004" pitchFamily="34" charset="-79"/>
              </a:rPr>
              <a:t>107</a:t>
            </a:r>
            <a:r>
              <a:rPr lang="en-US" sz="2800" b="1" dirty="0">
                <a:solidFill>
                  <a:schemeClr val="accent4">
                    <a:lumMod val="60000"/>
                    <a:lumOff val="40000"/>
                  </a:schemeClr>
                </a:solidFill>
                <a:effectLst>
                  <a:outerShdw blurRad="38100" dist="38100" dir="2700000" algn="tl">
                    <a:srgbClr val="000000">
                      <a:alpha val="43137"/>
                    </a:srgbClr>
                  </a:outerShdw>
                </a:effectLst>
                <a:latin typeface="AlmoniDLAAA-Black" panose="020B0500000000020004" pitchFamily="34" charset="-79"/>
                <a:cs typeface="AlmoniDLAAA-Black" panose="020B0500000000020004" pitchFamily="34" charset="-79"/>
              </a:rPr>
              <a:t>,000</a:t>
            </a:r>
            <a:endParaRPr lang="aa-ET" sz="2800" b="1" dirty="0" err="1">
              <a:solidFill>
                <a:schemeClr val="accent4">
                  <a:lumMod val="60000"/>
                  <a:lumOff val="40000"/>
                </a:schemeClr>
              </a:solidFill>
              <a:effectLst>
                <a:outerShdw blurRad="38100" dist="38100" dir="2700000" algn="tl">
                  <a:srgbClr val="000000">
                    <a:alpha val="43137"/>
                  </a:srgbClr>
                </a:outerShdw>
              </a:effectLst>
              <a:latin typeface="AlmoniDLAAA-Black" panose="020B0500000000020004" pitchFamily="34" charset="-79"/>
              <a:cs typeface="AlmoniDLAAA-Black" panose="020B0500000000020004" pitchFamily="34" charset="-79"/>
            </a:endParaRPr>
          </a:p>
        </p:txBody>
      </p:sp>
      <p:grpSp>
        <p:nvGrpSpPr>
          <p:cNvPr id="96" name="Group 95">
            <a:extLst>
              <a:ext uri="{FF2B5EF4-FFF2-40B4-BE49-F238E27FC236}">
                <a16:creationId xmlns:a16="http://schemas.microsoft.com/office/drawing/2014/main" id="{8D44B9F7-869D-A99D-4A62-B813F9F1C3EC}"/>
              </a:ext>
            </a:extLst>
          </p:cNvPr>
          <p:cNvGrpSpPr/>
          <p:nvPr/>
        </p:nvGrpSpPr>
        <p:grpSpPr>
          <a:xfrm>
            <a:off x="2964197" y="3945012"/>
            <a:ext cx="756070" cy="1798691"/>
            <a:chOff x="5802645" y="7862884"/>
            <a:chExt cx="711843" cy="1693475"/>
          </a:xfrm>
        </p:grpSpPr>
        <p:sp>
          <p:nvSpPr>
            <p:cNvPr id="97" name="Graphic 93">
              <a:extLst>
                <a:ext uri="{FF2B5EF4-FFF2-40B4-BE49-F238E27FC236}">
                  <a16:creationId xmlns:a16="http://schemas.microsoft.com/office/drawing/2014/main" id="{4C90D5AC-D300-8A71-3A2F-686E70457B73}"/>
                </a:ext>
              </a:extLst>
            </p:cNvPr>
            <p:cNvSpPr/>
            <p:nvPr/>
          </p:nvSpPr>
          <p:spPr>
            <a:xfrm>
              <a:off x="5802645" y="7862884"/>
              <a:ext cx="711843" cy="1693475"/>
            </a:xfrm>
            <a:custGeom>
              <a:avLst/>
              <a:gdLst>
                <a:gd name="connsiteX0" fmla="*/ 1314939 w 3222207"/>
                <a:gd name="connsiteY0" fmla="*/ 8560347 h 8562252"/>
                <a:gd name="connsiteX1" fmla="*/ 1254170 w 3222207"/>
                <a:gd name="connsiteY1" fmla="*/ 8416901 h 8562252"/>
                <a:gd name="connsiteX2" fmla="*/ 1260456 w 3222207"/>
                <a:gd name="connsiteY2" fmla="*/ 8303458 h 8562252"/>
                <a:gd name="connsiteX3" fmla="*/ 1248931 w 3222207"/>
                <a:gd name="connsiteY3" fmla="*/ 8183348 h 8562252"/>
                <a:gd name="connsiteX4" fmla="*/ 1219023 w 3222207"/>
                <a:gd name="connsiteY4" fmla="*/ 8017803 h 8562252"/>
                <a:gd name="connsiteX5" fmla="*/ 1214260 w 3222207"/>
                <a:gd name="connsiteY5" fmla="*/ 7962558 h 8562252"/>
                <a:gd name="connsiteX6" fmla="*/ 768300 w 3222207"/>
                <a:gd name="connsiteY6" fmla="*/ 6660110 h 8562252"/>
                <a:gd name="connsiteX7" fmla="*/ 678384 w 3222207"/>
                <a:gd name="connsiteY7" fmla="*/ 6559526 h 8562252"/>
                <a:gd name="connsiteX8" fmla="*/ 630092 w 3222207"/>
                <a:gd name="connsiteY8" fmla="*/ 6449226 h 8562252"/>
                <a:gd name="connsiteX9" fmla="*/ 649523 w 3222207"/>
                <a:gd name="connsiteY9" fmla="*/ 6380837 h 8562252"/>
                <a:gd name="connsiteX10" fmla="*/ 601803 w 3222207"/>
                <a:gd name="connsiteY10" fmla="*/ 6273967 h 8562252"/>
                <a:gd name="connsiteX11" fmla="*/ 562750 w 3222207"/>
                <a:gd name="connsiteY11" fmla="*/ 6223579 h 8562252"/>
                <a:gd name="connsiteX12" fmla="*/ 438354 w 3222207"/>
                <a:gd name="connsiteY12" fmla="*/ 5629791 h 8562252"/>
                <a:gd name="connsiteX13" fmla="*/ 77261 w 3222207"/>
                <a:gd name="connsiteY13" fmla="*/ 4629571 h 8562252"/>
                <a:gd name="connsiteX14" fmla="*/ 23063 w 3222207"/>
                <a:gd name="connsiteY14" fmla="*/ 4536321 h 8562252"/>
                <a:gd name="connsiteX15" fmla="*/ 24587 w 3222207"/>
                <a:gd name="connsiteY15" fmla="*/ 4431831 h 8562252"/>
                <a:gd name="connsiteX16" fmla="*/ 290716 w 3222207"/>
                <a:gd name="connsiteY16" fmla="*/ 4146367 h 8562252"/>
                <a:gd name="connsiteX17" fmla="*/ 635330 w 3222207"/>
                <a:gd name="connsiteY17" fmla="*/ 3661545 h 8562252"/>
                <a:gd name="connsiteX18" fmla="*/ 1079386 w 3222207"/>
                <a:gd name="connsiteY18" fmla="*/ 2710473 h 8562252"/>
                <a:gd name="connsiteX19" fmla="*/ 1128249 w 3222207"/>
                <a:gd name="connsiteY19" fmla="*/ 2523879 h 8562252"/>
                <a:gd name="connsiteX20" fmla="*/ 1186447 w 3222207"/>
                <a:gd name="connsiteY20" fmla="*/ 2350714 h 8562252"/>
                <a:gd name="connsiteX21" fmla="*/ 1370946 w 3222207"/>
                <a:gd name="connsiteY21" fmla="*/ 1555186 h 8562252"/>
                <a:gd name="connsiteX22" fmla="*/ 1373994 w 3222207"/>
                <a:gd name="connsiteY22" fmla="*/ 1494131 h 8562252"/>
                <a:gd name="connsiteX23" fmla="*/ 1394664 w 3222207"/>
                <a:gd name="connsiteY23" fmla="*/ 1391070 h 8562252"/>
                <a:gd name="connsiteX24" fmla="*/ 1418476 w 3222207"/>
                <a:gd name="connsiteY24" fmla="*/ 1261816 h 8562252"/>
                <a:gd name="connsiteX25" fmla="*/ 1427430 w 3222207"/>
                <a:gd name="connsiteY25" fmla="*/ 1181520 h 8562252"/>
                <a:gd name="connsiteX26" fmla="*/ 1465149 w 3222207"/>
                <a:gd name="connsiteY26" fmla="*/ 1119703 h 8562252"/>
                <a:gd name="connsiteX27" fmla="*/ 1524489 w 3222207"/>
                <a:gd name="connsiteY27" fmla="*/ 1144468 h 8562252"/>
                <a:gd name="connsiteX28" fmla="*/ 1547445 w 3222207"/>
                <a:gd name="connsiteY28" fmla="*/ 1162089 h 8562252"/>
                <a:gd name="connsiteX29" fmla="*/ 1662983 w 3222207"/>
                <a:gd name="connsiteY29" fmla="*/ 1031882 h 8562252"/>
                <a:gd name="connsiteX30" fmla="*/ 1640980 w 3222207"/>
                <a:gd name="connsiteY30" fmla="*/ 930822 h 8562252"/>
                <a:gd name="connsiteX31" fmla="*/ 1716704 w 3222207"/>
                <a:gd name="connsiteY31" fmla="*/ 579826 h 8562252"/>
                <a:gd name="connsiteX32" fmla="*/ 1754518 w 3222207"/>
                <a:gd name="connsiteY32" fmla="*/ 551441 h 8562252"/>
                <a:gd name="connsiteX33" fmla="*/ 1852816 w 3222207"/>
                <a:gd name="connsiteY33" fmla="*/ 532391 h 8562252"/>
                <a:gd name="connsiteX34" fmla="*/ 1964735 w 3222207"/>
                <a:gd name="connsiteY34" fmla="*/ 538964 h 8562252"/>
                <a:gd name="connsiteX35" fmla="*/ 2029029 w 3222207"/>
                <a:gd name="connsiteY35" fmla="*/ 527153 h 8562252"/>
                <a:gd name="connsiteX36" fmla="*/ 2131803 w 3222207"/>
                <a:gd name="connsiteY36" fmla="*/ 551156 h 8562252"/>
                <a:gd name="connsiteX37" fmla="*/ 2200288 w 3222207"/>
                <a:gd name="connsiteY37" fmla="*/ 616973 h 8562252"/>
                <a:gd name="connsiteX38" fmla="*/ 2217243 w 3222207"/>
                <a:gd name="connsiteY38" fmla="*/ 622784 h 8562252"/>
                <a:gd name="connsiteX39" fmla="*/ 2340782 w 3222207"/>
                <a:gd name="connsiteY39" fmla="*/ 599638 h 8562252"/>
                <a:gd name="connsiteX40" fmla="*/ 2472798 w 3222207"/>
                <a:gd name="connsiteY40" fmla="*/ 543917 h 8562252"/>
                <a:gd name="connsiteX41" fmla="*/ 2516137 w 3222207"/>
                <a:gd name="connsiteY41" fmla="*/ 466669 h 8562252"/>
                <a:gd name="connsiteX42" fmla="*/ 2540331 w 3222207"/>
                <a:gd name="connsiteY42" fmla="*/ 310745 h 8562252"/>
                <a:gd name="connsiteX43" fmla="*/ 2545665 w 3222207"/>
                <a:gd name="connsiteY43" fmla="*/ 213875 h 8562252"/>
                <a:gd name="connsiteX44" fmla="*/ 2606910 w 3222207"/>
                <a:gd name="connsiteY44" fmla="*/ 98623 h 8562252"/>
                <a:gd name="connsiteX45" fmla="*/ 2712162 w 3222207"/>
                <a:gd name="connsiteY45" fmla="*/ 210351 h 8562252"/>
                <a:gd name="connsiteX46" fmla="*/ 2704446 w 3222207"/>
                <a:gd name="connsiteY46" fmla="*/ 170156 h 8562252"/>
                <a:gd name="connsiteX47" fmla="*/ 2731116 w 3222207"/>
                <a:gd name="connsiteY47" fmla="*/ 132532 h 8562252"/>
                <a:gd name="connsiteX48" fmla="*/ 2894470 w 3222207"/>
                <a:gd name="connsiteY48" fmla="*/ 26423 h 8562252"/>
                <a:gd name="connsiteX49" fmla="*/ 2950287 w 3222207"/>
                <a:gd name="connsiteY49" fmla="*/ 10136 h 8562252"/>
                <a:gd name="connsiteX50" fmla="*/ 2967241 w 3222207"/>
                <a:gd name="connsiteY50" fmla="*/ 16898 h 8562252"/>
                <a:gd name="connsiteX51" fmla="*/ 3073350 w 3222207"/>
                <a:gd name="connsiteY51" fmla="*/ 60809 h 8562252"/>
                <a:gd name="connsiteX52" fmla="*/ 3053728 w 3222207"/>
                <a:gd name="connsiteY52" fmla="*/ 96051 h 8562252"/>
                <a:gd name="connsiteX53" fmla="*/ 3058681 w 3222207"/>
                <a:gd name="connsiteY53" fmla="*/ 156059 h 8562252"/>
                <a:gd name="connsiteX54" fmla="*/ 3070778 w 3222207"/>
                <a:gd name="connsiteY54" fmla="*/ 216923 h 8562252"/>
                <a:gd name="connsiteX55" fmla="*/ 3104020 w 3222207"/>
                <a:gd name="connsiteY55" fmla="*/ 308078 h 8562252"/>
                <a:gd name="connsiteX56" fmla="*/ 3118403 w 3222207"/>
                <a:gd name="connsiteY56" fmla="*/ 384659 h 8562252"/>
                <a:gd name="connsiteX57" fmla="*/ 3092304 w 3222207"/>
                <a:gd name="connsiteY57" fmla="*/ 439808 h 8562252"/>
                <a:gd name="connsiteX58" fmla="*/ 3121356 w 3222207"/>
                <a:gd name="connsiteY58" fmla="*/ 515913 h 8562252"/>
                <a:gd name="connsiteX59" fmla="*/ 3158694 w 3222207"/>
                <a:gd name="connsiteY59" fmla="*/ 552013 h 8562252"/>
                <a:gd name="connsiteX60" fmla="*/ 3221178 w 3222207"/>
                <a:gd name="connsiteY60" fmla="*/ 849003 h 8562252"/>
                <a:gd name="connsiteX61" fmla="*/ 3208033 w 3222207"/>
                <a:gd name="connsiteY61" fmla="*/ 905867 h 8562252"/>
                <a:gd name="connsiteX62" fmla="*/ 3145930 w 3222207"/>
                <a:gd name="connsiteY62" fmla="*/ 1047122 h 8562252"/>
                <a:gd name="connsiteX63" fmla="*/ 3066873 w 3222207"/>
                <a:gd name="connsiteY63" fmla="*/ 1194951 h 8562252"/>
                <a:gd name="connsiteX64" fmla="*/ 3005055 w 3222207"/>
                <a:gd name="connsiteY64" fmla="*/ 1278675 h 8562252"/>
                <a:gd name="connsiteX65" fmla="*/ 2889231 w 3222207"/>
                <a:gd name="connsiteY65" fmla="*/ 1369734 h 8562252"/>
                <a:gd name="connsiteX66" fmla="*/ 2795696 w 3222207"/>
                <a:gd name="connsiteY66" fmla="*/ 1442315 h 8562252"/>
                <a:gd name="connsiteX67" fmla="*/ 2745404 w 3222207"/>
                <a:gd name="connsiteY67" fmla="*/ 1466413 h 8562252"/>
                <a:gd name="connsiteX68" fmla="*/ 2708637 w 3222207"/>
                <a:gd name="connsiteY68" fmla="*/ 1485654 h 8562252"/>
                <a:gd name="connsiteX69" fmla="*/ 2654250 w 3222207"/>
                <a:gd name="connsiteY69" fmla="*/ 1548709 h 8562252"/>
                <a:gd name="connsiteX70" fmla="*/ 2633961 w 3222207"/>
                <a:gd name="connsiteY70" fmla="*/ 1621480 h 8562252"/>
                <a:gd name="connsiteX71" fmla="*/ 2627008 w 3222207"/>
                <a:gd name="connsiteY71" fmla="*/ 1786929 h 8562252"/>
                <a:gd name="connsiteX72" fmla="*/ 2638057 w 3222207"/>
                <a:gd name="connsiteY72" fmla="*/ 1887418 h 8562252"/>
                <a:gd name="connsiteX73" fmla="*/ 2629294 w 3222207"/>
                <a:gd name="connsiteY73" fmla="*/ 1961237 h 8562252"/>
                <a:gd name="connsiteX74" fmla="*/ 2627866 w 3222207"/>
                <a:gd name="connsiteY74" fmla="*/ 1970381 h 8562252"/>
                <a:gd name="connsiteX75" fmla="*/ 2592909 w 3222207"/>
                <a:gd name="connsiteY75" fmla="*/ 2147736 h 8562252"/>
                <a:gd name="connsiteX76" fmla="*/ 2603291 w 3222207"/>
                <a:gd name="connsiteY76" fmla="*/ 2396720 h 8562252"/>
                <a:gd name="connsiteX77" fmla="*/ 2597862 w 3222207"/>
                <a:gd name="connsiteY77" fmla="*/ 2621510 h 8562252"/>
                <a:gd name="connsiteX78" fmla="*/ 2512899 w 3222207"/>
                <a:gd name="connsiteY78" fmla="*/ 2832107 h 8562252"/>
                <a:gd name="connsiteX79" fmla="*/ 2517756 w 3222207"/>
                <a:gd name="connsiteY79" fmla="*/ 2884686 h 8562252"/>
                <a:gd name="connsiteX80" fmla="*/ 2566620 w 3222207"/>
                <a:gd name="connsiteY80" fmla="*/ 3075281 h 8562252"/>
                <a:gd name="connsiteX81" fmla="*/ 2547093 w 3222207"/>
                <a:gd name="connsiteY81" fmla="*/ 3131383 h 8562252"/>
                <a:gd name="connsiteX82" fmla="*/ 2569858 w 3222207"/>
                <a:gd name="connsiteY82" fmla="*/ 3265209 h 8562252"/>
                <a:gd name="connsiteX83" fmla="*/ 2581098 w 3222207"/>
                <a:gd name="connsiteY83" fmla="*/ 3287498 h 8562252"/>
                <a:gd name="connsiteX84" fmla="*/ 2565572 w 3222207"/>
                <a:gd name="connsiteY84" fmla="*/ 3400369 h 8562252"/>
                <a:gd name="connsiteX85" fmla="*/ 2630437 w 3222207"/>
                <a:gd name="connsiteY85" fmla="*/ 3514574 h 8562252"/>
                <a:gd name="connsiteX86" fmla="*/ 2650440 w 3222207"/>
                <a:gd name="connsiteY86" fmla="*/ 3566009 h 8562252"/>
                <a:gd name="connsiteX87" fmla="*/ 2620245 w 3222207"/>
                <a:gd name="connsiteY87" fmla="*/ 3751365 h 8562252"/>
                <a:gd name="connsiteX88" fmla="*/ 2609482 w 3222207"/>
                <a:gd name="connsiteY88" fmla="*/ 3811182 h 8562252"/>
                <a:gd name="connsiteX89" fmla="*/ 2608625 w 3222207"/>
                <a:gd name="connsiteY89" fmla="*/ 4103505 h 8562252"/>
                <a:gd name="connsiteX90" fmla="*/ 2601386 w 3222207"/>
                <a:gd name="connsiteY90" fmla="*/ 4156368 h 8562252"/>
                <a:gd name="connsiteX91" fmla="*/ 2598624 w 3222207"/>
                <a:gd name="connsiteY91" fmla="*/ 4189515 h 8562252"/>
                <a:gd name="connsiteX92" fmla="*/ 2578050 w 3222207"/>
                <a:gd name="connsiteY92" fmla="*/ 4297434 h 8562252"/>
                <a:gd name="connsiteX93" fmla="*/ 2568144 w 3222207"/>
                <a:gd name="connsiteY93" fmla="*/ 4341154 h 8562252"/>
                <a:gd name="connsiteX94" fmla="*/ 2568429 w 3222207"/>
                <a:gd name="connsiteY94" fmla="*/ 4450024 h 8562252"/>
                <a:gd name="connsiteX95" fmla="*/ 2476989 w 3222207"/>
                <a:gd name="connsiteY95" fmla="*/ 4532415 h 8562252"/>
                <a:gd name="connsiteX96" fmla="*/ 2488419 w 3222207"/>
                <a:gd name="connsiteY96" fmla="*/ 4434975 h 8562252"/>
                <a:gd name="connsiteX97" fmla="*/ 2475179 w 3222207"/>
                <a:gd name="connsiteY97" fmla="*/ 4375158 h 8562252"/>
                <a:gd name="connsiteX98" fmla="*/ 2435365 w 3222207"/>
                <a:gd name="connsiteY98" fmla="*/ 4407066 h 8562252"/>
                <a:gd name="connsiteX99" fmla="*/ 2326971 w 3222207"/>
                <a:gd name="connsiteY99" fmla="*/ 4516318 h 8562252"/>
                <a:gd name="connsiteX100" fmla="*/ 2260486 w 3222207"/>
                <a:gd name="connsiteY100" fmla="*/ 4655383 h 8562252"/>
                <a:gd name="connsiteX101" fmla="*/ 2271059 w 3222207"/>
                <a:gd name="connsiteY101" fmla="*/ 4683387 h 8562252"/>
                <a:gd name="connsiteX102" fmla="*/ 2299348 w 3222207"/>
                <a:gd name="connsiteY102" fmla="*/ 4680148 h 8562252"/>
                <a:gd name="connsiteX103" fmla="*/ 2417172 w 3222207"/>
                <a:gd name="connsiteY103" fmla="*/ 4692912 h 8562252"/>
                <a:gd name="connsiteX104" fmla="*/ 2500611 w 3222207"/>
                <a:gd name="connsiteY104" fmla="*/ 4741489 h 8562252"/>
                <a:gd name="connsiteX105" fmla="*/ 2560904 w 3222207"/>
                <a:gd name="connsiteY105" fmla="*/ 4808831 h 8562252"/>
                <a:gd name="connsiteX106" fmla="*/ 2528424 w 3222207"/>
                <a:gd name="connsiteY106" fmla="*/ 4862266 h 8562252"/>
                <a:gd name="connsiteX107" fmla="*/ 2514232 w 3222207"/>
                <a:gd name="connsiteY107" fmla="*/ 4923417 h 8562252"/>
                <a:gd name="connsiteX108" fmla="*/ 2528139 w 3222207"/>
                <a:gd name="connsiteY108" fmla="*/ 4973137 h 8562252"/>
                <a:gd name="connsiteX109" fmla="*/ 2448224 w 3222207"/>
                <a:gd name="connsiteY109" fmla="*/ 5010094 h 8562252"/>
                <a:gd name="connsiteX110" fmla="*/ 2350783 w 3222207"/>
                <a:gd name="connsiteY110" fmla="*/ 5057053 h 8562252"/>
                <a:gd name="connsiteX111" fmla="*/ 2313445 w 3222207"/>
                <a:gd name="connsiteY111" fmla="*/ 5226978 h 8562252"/>
                <a:gd name="connsiteX112" fmla="*/ 2263915 w 3222207"/>
                <a:gd name="connsiteY112" fmla="*/ 5356804 h 8562252"/>
                <a:gd name="connsiteX113" fmla="*/ 2225720 w 3222207"/>
                <a:gd name="connsiteY113" fmla="*/ 5385189 h 8562252"/>
                <a:gd name="connsiteX114" fmla="*/ 2163712 w 3222207"/>
                <a:gd name="connsiteY114" fmla="*/ 5551019 h 8562252"/>
                <a:gd name="connsiteX115" fmla="*/ 2116659 w 3222207"/>
                <a:gd name="connsiteY115" fmla="*/ 5650555 h 8562252"/>
                <a:gd name="connsiteX116" fmla="*/ 2078940 w 3222207"/>
                <a:gd name="connsiteY116" fmla="*/ 5710849 h 8562252"/>
                <a:gd name="connsiteX117" fmla="*/ 1993024 w 3222207"/>
                <a:gd name="connsiteY117" fmla="*/ 5965642 h 8562252"/>
                <a:gd name="connsiteX118" fmla="*/ 1926730 w 3222207"/>
                <a:gd name="connsiteY118" fmla="*/ 6086705 h 8562252"/>
                <a:gd name="connsiteX119" fmla="*/ 1888059 w 3222207"/>
                <a:gd name="connsiteY119" fmla="*/ 6246153 h 8562252"/>
                <a:gd name="connsiteX120" fmla="*/ 1815954 w 3222207"/>
                <a:gd name="connsiteY120" fmla="*/ 6457990 h 8562252"/>
                <a:gd name="connsiteX121" fmla="*/ 1813859 w 3222207"/>
                <a:gd name="connsiteY121" fmla="*/ 6531522 h 8562252"/>
                <a:gd name="connsiteX122" fmla="*/ 1863675 w 3222207"/>
                <a:gd name="connsiteY122" fmla="*/ 6606389 h 8562252"/>
                <a:gd name="connsiteX123" fmla="*/ 1853578 w 3222207"/>
                <a:gd name="connsiteY123" fmla="*/ 6718022 h 8562252"/>
                <a:gd name="connsiteX124" fmla="*/ 1819574 w 3222207"/>
                <a:gd name="connsiteY124" fmla="*/ 6796222 h 8562252"/>
                <a:gd name="connsiteX125" fmla="*/ 1818907 w 3222207"/>
                <a:gd name="connsiteY125" fmla="*/ 6814987 h 8562252"/>
                <a:gd name="connsiteX126" fmla="*/ 1824336 w 3222207"/>
                <a:gd name="connsiteY126" fmla="*/ 7015202 h 8562252"/>
                <a:gd name="connsiteX127" fmla="*/ 1775568 w 3222207"/>
                <a:gd name="connsiteY127" fmla="*/ 7276187 h 8562252"/>
                <a:gd name="connsiteX128" fmla="*/ 1651648 w 3222207"/>
                <a:gd name="connsiteY128" fmla="*/ 7646995 h 8562252"/>
                <a:gd name="connsiteX129" fmla="*/ 1616501 w 3222207"/>
                <a:gd name="connsiteY129" fmla="*/ 7833019 h 8562252"/>
                <a:gd name="connsiteX130" fmla="*/ 1609738 w 3222207"/>
                <a:gd name="connsiteY130" fmla="*/ 7860546 h 8562252"/>
                <a:gd name="connsiteX131" fmla="*/ 1566971 w 3222207"/>
                <a:gd name="connsiteY131" fmla="*/ 8048379 h 8562252"/>
                <a:gd name="connsiteX132" fmla="*/ 1568781 w 3222207"/>
                <a:gd name="connsiteY132" fmla="*/ 8155059 h 8562252"/>
                <a:gd name="connsiteX133" fmla="*/ 1508202 w 3222207"/>
                <a:gd name="connsiteY133" fmla="*/ 8307935 h 8562252"/>
                <a:gd name="connsiteX134" fmla="*/ 1494867 w 3222207"/>
                <a:gd name="connsiteY134" fmla="*/ 8320793 h 8562252"/>
                <a:gd name="connsiteX135" fmla="*/ 1329798 w 3222207"/>
                <a:gd name="connsiteY135" fmla="*/ 8562252 h 8562252"/>
                <a:gd name="connsiteX136" fmla="*/ 1315130 w 3222207"/>
                <a:gd name="connsiteY136" fmla="*/ 8560347 h 856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222207" h="8562252">
                  <a:moveTo>
                    <a:pt x="1314939" y="8560347"/>
                  </a:moveTo>
                  <a:cubicBezTo>
                    <a:pt x="1293984" y="8512722"/>
                    <a:pt x="1266648" y="8466621"/>
                    <a:pt x="1254170" y="8416901"/>
                  </a:cubicBezTo>
                  <a:cubicBezTo>
                    <a:pt x="1245216" y="8381373"/>
                    <a:pt x="1246835" y="8337081"/>
                    <a:pt x="1260456" y="8303458"/>
                  </a:cubicBezTo>
                  <a:cubicBezTo>
                    <a:pt x="1278935" y="8257643"/>
                    <a:pt x="1274839" y="8220591"/>
                    <a:pt x="1248931" y="8183348"/>
                  </a:cubicBezTo>
                  <a:cubicBezTo>
                    <a:pt x="1213498" y="8132389"/>
                    <a:pt x="1197591" y="8079716"/>
                    <a:pt x="1219023" y="8017803"/>
                  </a:cubicBezTo>
                  <a:cubicBezTo>
                    <a:pt x="1224642" y="8001706"/>
                    <a:pt x="1220166" y="7979703"/>
                    <a:pt x="1214260" y="7962558"/>
                  </a:cubicBezTo>
                  <a:cubicBezTo>
                    <a:pt x="1065670" y="7528409"/>
                    <a:pt x="915461" y="7094831"/>
                    <a:pt x="768300" y="6660110"/>
                  </a:cubicBezTo>
                  <a:cubicBezTo>
                    <a:pt x="751440" y="6610390"/>
                    <a:pt x="725437" y="6580195"/>
                    <a:pt x="678384" y="6559526"/>
                  </a:cubicBezTo>
                  <a:cubicBezTo>
                    <a:pt x="612185" y="6530570"/>
                    <a:pt x="608661" y="6516663"/>
                    <a:pt x="630092" y="6449226"/>
                  </a:cubicBezTo>
                  <a:cubicBezTo>
                    <a:pt x="637236" y="6426652"/>
                    <a:pt x="643427" y="6403792"/>
                    <a:pt x="649523" y="6380837"/>
                  </a:cubicBezTo>
                  <a:cubicBezTo>
                    <a:pt x="662382" y="6332450"/>
                    <a:pt x="645237" y="6299303"/>
                    <a:pt x="601803" y="6273967"/>
                  </a:cubicBezTo>
                  <a:cubicBezTo>
                    <a:pt x="584277" y="6263775"/>
                    <a:pt x="560750" y="6238819"/>
                    <a:pt x="562750" y="6223579"/>
                  </a:cubicBezTo>
                  <a:cubicBezTo>
                    <a:pt x="590563" y="6010600"/>
                    <a:pt x="506838" y="5821719"/>
                    <a:pt x="438354" y="5629791"/>
                  </a:cubicBezTo>
                  <a:cubicBezTo>
                    <a:pt x="319291" y="5295940"/>
                    <a:pt x="198800" y="4962565"/>
                    <a:pt x="77261" y="4629571"/>
                  </a:cubicBezTo>
                  <a:cubicBezTo>
                    <a:pt x="65069" y="4596233"/>
                    <a:pt x="45257" y="4564229"/>
                    <a:pt x="23063" y="4536321"/>
                  </a:cubicBezTo>
                  <a:cubicBezTo>
                    <a:pt x="-6750" y="4498887"/>
                    <a:pt x="-9131" y="4467646"/>
                    <a:pt x="24587" y="4431831"/>
                  </a:cubicBezTo>
                  <a:cubicBezTo>
                    <a:pt x="113741" y="4337058"/>
                    <a:pt x="198038" y="4237426"/>
                    <a:pt x="290716" y="4146367"/>
                  </a:cubicBezTo>
                  <a:cubicBezTo>
                    <a:pt x="434734" y="4004730"/>
                    <a:pt x="551225" y="3846425"/>
                    <a:pt x="635330" y="3661545"/>
                  </a:cubicBezTo>
                  <a:cubicBezTo>
                    <a:pt x="780111" y="3343029"/>
                    <a:pt x="933653" y="3028608"/>
                    <a:pt x="1079386" y="2710473"/>
                  </a:cubicBezTo>
                  <a:cubicBezTo>
                    <a:pt x="1105770" y="2652942"/>
                    <a:pt x="1110152" y="2585601"/>
                    <a:pt x="1128249" y="2523879"/>
                  </a:cubicBezTo>
                  <a:cubicBezTo>
                    <a:pt x="1145394" y="2465490"/>
                    <a:pt x="1172255" y="2409674"/>
                    <a:pt x="1186447" y="2350714"/>
                  </a:cubicBezTo>
                  <a:cubicBezTo>
                    <a:pt x="1249788" y="2085919"/>
                    <a:pt x="1310272" y="1820553"/>
                    <a:pt x="1370946" y="1555186"/>
                  </a:cubicBezTo>
                  <a:cubicBezTo>
                    <a:pt x="1375423" y="1535565"/>
                    <a:pt x="1375042" y="1514419"/>
                    <a:pt x="1373994" y="1494131"/>
                  </a:cubicBezTo>
                  <a:cubicBezTo>
                    <a:pt x="1372185" y="1457745"/>
                    <a:pt x="1374852" y="1426503"/>
                    <a:pt x="1394664" y="1391070"/>
                  </a:cubicBezTo>
                  <a:cubicBezTo>
                    <a:pt x="1414856" y="1354780"/>
                    <a:pt x="1412094" y="1305536"/>
                    <a:pt x="1418476" y="1261816"/>
                  </a:cubicBezTo>
                  <a:cubicBezTo>
                    <a:pt x="1422381" y="1235146"/>
                    <a:pt x="1426096" y="1208381"/>
                    <a:pt x="1427430" y="1181520"/>
                  </a:cubicBezTo>
                  <a:cubicBezTo>
                    <a:pt x="1428763" y="1153326"/>
                    <a:pt x="1432383" y="1132276"/>
                    <a:pt x="1465149" y="1119703"/>
                  </a:cubicBezTo>
                  <a:cubicBezTo>
                    <a:pt x="1498010" y="1107035"/>
                    <a:pt x="1506487" y="1132657"/>
                    <a:pt x="1524489" y="1144468"/>
                  </a:cubicBezTo>
                  <a:cubicBezTo>
                    <a:pt x="1529633" y="1147897"/>
                    <a:pt x="1534300" y="1151993"/>
                    <a:pt x="1547445" y="1162089"/>
                  </a:cubicBezTo>
                  <a:cubicBezTo>
                    <a:pt x="1586402" y="1118846"/>
                    <a:pt x="1629360" y="1078745"/>
                    <a:pt x="1662983" y="1031882"/>
                  </a:cubicBezTo>
                  <a:cubicBezTo>
                    <a:pt x="1699368" y="981114"/>
                    <a:pt x="1693653" y="969779"/>
                    <a:pt x="1640980" y="930822"/>
                  </a:cubicBezTo>
                  <a:cubicBezTo>
                    <a:pt x="1665650" y="814427"/>
                    <a:pt x="1689558" y="696793"/>
                    <a:pt x="1716704" y="579826"/>
                  </a:cubicBezTo>
                  <a:cubicBezTo>
                    <a:pt x="1719466" y="567824"/>
                    <a:pt x="1740040" y="555632"/>
                    <a:pt x="1754518" y="551441"/>
                  </a:cubicBezTo>
                  <a:cubicBezTo>
                    <a:pt x="1785951" y="542393"/>
                    <a:pt x="1817955" y="554204"/>
                    <a:pt x="1852816" y="532391"/>
                  </a:cubicBezTo>
                  <a:cubicBezTo>
                    <a:pt x="1878534" y="516294"/>
                    <a:pt x="1926635" y="538011"/>
                    <a:pt x="1964735" y="538964"/>
                  </a:cubicBezTo>
                  <a:cubicBezTo>
                    <a:pt x="1986166" y="539440"/>
                    <a:pt x="2009598" y="535820"/>
                    <a:pt x="2029029" y="527153"/>
                  </a:cubicBezTo>
                  <a:cubicBezTo>
                    <a:pt x="2064462" y="511341"/>
                    <a:pt x="2108467" y="522009"/>
                    <a:pt x="2131803" y="551156"/>
                  </a:cubicBezTo>
                  <a:cubicBezTo>
                    <a:pt x="2151425" y="575730"/>
                    <a:pt x="2176761" y="595637"/>
                    <a:pt x="2200288" y="616973"/>
                  </a:cubicBezTo>
                  <a:cubicBezTo>
                    <a:pt x="2204384" y="620688"/>
                    <a:pt x="2212004" y="623641"/>
                    <a:pt x="2217243" y="622784"/>
                  </a:cubicBezTo>
                  <a:cubicBezTo>
                    <a:pt x="2256962" y="615926"/>
                    <a:pt x="2296491" y="608020"/>
                    <a:pt x="2340782" y="599638"/>
                  </a:cubicBezTo>
                  <a:cubicBezTo>
                    <a:pt x="2349164" y="513437"/>
                    <a:pt x="2426793" y="570396"/>
                    <a:pt x="2472798" y="543917"/>
                  </a:cubicBezTo>
                  <a:cubicBezTo>
                    <a:pt x="2472894" y="512389"/>
                    <a:pt x="2502135" y="492101"/>
                    <a:pt x="2516137" y="466669"/>
                  </a:cubicBezTo>
                  <a:cubicBezTo>
                    <a:pt x="2540331" y="422663"/>
                    <a:pt x="2548141" y="361322"/>
                    <a:pt x="2540331" y="310745"/>
                  </a:cubicBezTo>
                  <a:cubicBezTo>
                    <a:pt x="2534901" y="275121"/>
                    <a:pt x="2531853" y="245308"/>
                    <a:pt x="2545665" y="213875"/>
                  </a:cubicBezTo>
                  <a:cubicBezTo>
                    <a:pt x="2562810" y="175013"/>
                    <a:pt x="2581669" y="137009"/>
                    <a:pt x="2606910" y="98623"/>
                  </a:cubicBezTo>
                  <a:cubicBezTo>
                    <a:pt x="2633961" y="147200"/>
                    <a:pt x="2641962" y="206922"/>
                    <a:pt x="2712162" y="210351"/>
                  </a:cubicBezTo>
                  <a:cubicBezTo>
                    <a:pt x="2709114" y="196445"/>
                    <a:pt x="2701208" y="181681"/>
                    <a:pt x="2704446" y="170156"/>
                  </a:cubicBezTo>
                  <a:cubicBezTo>
                    <a:pt x="2708542" y="155678"/>
                    <a:pt x="2722258" y="132246"/>
                    <a:pt x="2731116" y="132532"/>
                  </a:cubicBezTo>
                  <a:cubicBezTo>
                    <a:pt x="2811222" y="134913"/>
                    <a:pt x="2855227" y="83764"/>
                    <a:pt x="2894470" y="26423"/>
                  </a:cubicBezTo>
                  <a:cubicBezTo>
                    <a:pt x="2910377" y="3182"/>
                    <a:pt x="2923712" y="-10534"/>
                    <a:pt x="2950287" y="10136"/>
                  </a:cubicBezTo>
                  <a:cubicBezTo>
                    <a:pt x="2955049" y="13850"/>
                    <a:pt x="2963526" y="18708"/>
                    <a:pt x="2967241" y="16898"/>
                  </a:cubicBezTo>
                  <a:cubicBezTo>
                    <a:pt x="3017819" y="-8629"/>
                    <a:pt x="3043536" y="26709"/>
                    <a:pt x="3073350" y="60809"/>
                  </a:cubicBezTo>
                  <a:cubicBezTo>
                    <a:pt x="3067254" y="71953"/>
                    <a:pt x="3061824" y="85002"/>
                    <a:pt x="3053728" y="96051"/>
                  </a:cubicBezTo>
                  <a:cubicBezTo>
                    <a:pt x="3037631" y="118054"/>
                    <a:pt x="3033345" y="133961"/>
                    <a:pt x="3058681" y="156059"/>
                  </a:cubicBezTo>
                  <a:cubicBezTo>
                    <a:pt x="3071159" y="166917"/>
                    <a:pt x="3070492" y="196064"/>
                    <a:pt x="3070778" y="216923"/>
                  </a:cubicBezTo>
                  <a:cubicBezTo>
                    <a:pt x="3071254" y="251594"/>
                    <a:pt x="3065539" y="282932"/>
                    <a:pt x="3104020" y="308078"/>
                  </a:cubicBezTo>
                  <a:cubicBezTo>
                    <a:pt x="3119451" y="318174"/>
                    <a:pt x="3120022" y="358560"/>
                    <a:pt x="3118403" y="384659"/>
                  </a:cubicBezTo>
                  <a:cubicBezTo>
                    <a:pt x="3117260" y="403518"/>
                    <a:pt x="3101448" y="421425"/>
                    <a:pt x="3092304" y="439808"/>
                  </a:cubicBezTo>
                  <a:cubicBezTo>
                    <a:pt x="3071730" y="481337"/>
                    <a:pt x="3079827" y="498292"/>
                    <a:pt x="3121356" y="515913"/>
                  </a:cubicBezTo>
                  <a:cubicBezTo>
                    <a:pt x="3136595" y="522390"/>
                    <a:pt x="3155265" y="537630"/>
                    <a:pt x="3158694" y="552013"/>
                  </a:cubicBezTo>
                  <a:cubicBezTo>
                    <a:pt x="3181935" y="650501"/>
                    <a:pt x="3202699" y="749561"/>
                    <a:pt x="3221178" y="849003"/>
                  </a:cubicBezTo>
                  <a:cubicBezTo>
                    <a:pt x="3224511" y="866909"/>
                    <a:pt x="3219654" y="893008"/>
                    <a:pt x="3208033" y="905867"/>
                  </a:cubicBezTo>
                  <a:cubicBezTo>
                    <a:pt x="3171076" y="946824"/>
                    <a:pt x="3154217" y="994544"/>
                    <a:pt x="3145930" y="1047122"/>
                  </a:cubicBezTo>
                  <a:cubicBezTo>
                    <a:pt x="3136691" y="1105416"/>
                    <a:pt x="3110307" y="1153707"/>
                    <a:pt x="3066873" y="1194951"/>
                  </a:cubicBezTo>
                  <a:cubicBezTo>
                    <a:pt x="3042108" y="1218572"/>
                    <a:pt x="3022105" y="1248576"/>
                    <a:pt x="3005055" y="1278675"/>
                  </a:cubicBezTo>
                  <a:cubicBezTo>
                    <a:pt x="2978481" y="1325729"/>
                    <a:pt x="2941333" y="1356495"/>
                    <a:pt x="2889231" y="1369734"/>
                  </a:cubicBezTo>
                  <a:cubicBezTo>
                    <a:pt x="2847607" y="1380307"/>
                    <a:pt x="2814746" y="1399643"/>
                    <a:pt x="2795696" y="1442315"/>
                  </a:cubicBezTo>
                  <a:cubicBezTo>
                    <a:pt x="2789886" y="1455269"/>
                    <a:pt x="2762644" y="1458412"/>
                    <a:pt x="2745404" y="1466413"/>
                  </a:cubicBezTo>
                  <a:cubicBezTo>
                    <a:pt x="2732450" y="1472414"/>
                    <a:pt x="2709399" y="1478033"/>
                    <a:pt x="2708637" y="1485654"/>
                  </a:cubicBezTo>
                  <a:cubicBezTo>
                    <a:pt x="2704923" y="1521277"/>
                    <a:pt x="2685492" y="1536898"/>
                    <a:pt x="2654250" y="1548709"/>
                  </a:cubicBezTo>
                  <a:cubicBezTo>
                    <a:pt x="2618531" y="1562234"/>
                    <a:pt x="2622150" y="1595000"/>
                    <a:pt x="2633961" y="1621480"/>
                  </a:cubicBezTo>
                  <a:cubicBezTo>
                    <a:pt x="2659488" y="1678916"/>
                    <a:pt x="2652059" y="1730065"/>
                    <a:pt x="2627008" y="1786929"/>
                  </a:cubicBezTo>
                  <a:cubicBezTo>
                    <a:pt x="2615387" y="1813218"/>
                    <a:pt x="2633390" y="1852652"/>
                    <a:pt x="2638057" y="1887418"/>
                  </a:cubicBezTo>
                  <a:cubicBezTo>
                    <a:pt x="2635390" y="1909802"/>
                    <a:pt x="2632342" y="1935519"/>
                    <a:pt x="2629294" y="1961237"/>
                  </a:cubicBezTo>
                  <a:cubicBezTo>
                    <a:pt x="2628913" y="1964380"/>
                    <a:pt x="2629675" y="1968571"/>
                    <a:pt x="2627866" y="1970381"/>
                  </a:cubicBezTo>
                  <a:cubicBezTo>
                    <a:pt x="2579859" y="2021911"/>
                    <a:pt x="2598147" y="2089062"/>
                    <a:pt x="2592909" y="2147736"/>
                  </a:cubicBezTo>
                  <a:cubicBezTo>
                    <a:pt x="2585574" y="2229747"/>
                    <a:pt x="2599004" y="2313567"/>
                    <a:pt x="2603291" y="2396720"/>
                  </a:cubicBezTo>
                  <a:cubicBezTo>
                    <a:pt x="2607101" y="2471681"/>
                    <a:pt x="2613292" y="2544262"/>
                    <a:pt x="2597862" y="2621510"/>
                  </a:cubicBezTo>
                  <a:cubicBezTo>
                    <a:pt x="2582241" y="2699901"/>
                    <a:pt x="2562238" y="2769433"/>
                    <a:pt x="2512899" y="2832107"/>
                  </a:cubicBezTo>
                  <a:cubicBezTo>
                    <a:pt x="2504898" y="2842204"/>
                    <a:pt x="2513375" y="2867350"/>
                    <a:pt x="2517756" y="2884686"/>
                  </a:cubicBezTo>
                  <a:cubicBezTo>
                    <a:pt x="2533758" y="2948313"/>
                    <a:pt x="2553570" y="3011082"/>
                    <a:pt x="2566620" y="3075281"/>
                  </a:cubicBezTo>
                  <a:cubicBezTo>
                    <a:pt x="2570049" y="3092045"/>
                    <a:pt x="2556714" y="3114047"/>
                    <a:pt x="2547093" y="3131383"/>
                  </a:cubicBezTo>
                  <a:cubicBezTo>
                    <a:pt x="2520519" y="3178818"/>
                    <a:pt x="2528805" y="3230253"/>
                    <a:pt x="2569858" y="3265209"/>
                  </a:cubicBezTo>
                  <a:cubicBezTo>
                    <a:pt x="2575859" y="3270257"/>
                    <a:pt x="2581860" y="3280449"/>
                    <a:pt x="2581098" y="3287498"/>
                  </a:cubicBezTo>
                  <a:cubicBezTo>
                    <a:pt x="2577097" y="3325217"/>
                    <a:pt x="2570620" y="3362745"/>
                    <a:pt x="2565572" y="3400369"/>
                  </a:cubicBezTo>
                  <a:cubicBezTo>
                    <a:pt x="2557666" y="3459710"/>
                    <a:pt x="2574240" y="3490761"/>
                    <a:pt x="2630437" y="3514574"/>
                  </a:cubicBezTo>
                  <a:cubicBezTo>
                    <a:pt x="2657298" y="3526004"/>
                    <a:pt x="2661965" y="3540196"/>
                    <a:pt x="2650440" y="3566009"/>
                  </a:cubicBezTo>
                  <a:cubicBezTo>
                    <a:pt x="2624151" y="3624873"/>
                    <a:pt x="2612816" y="3686214"/>
                    <a:pt x="2620245" y="3751365"/>
                  </a:cubicBezTo>
                  <a:cubicBezTo>
                    <a:pt x="2622436" y="3770796"/>
                    <a:pt x="2617102" y="3792704"/>
                    <a:pt x="2609482" y="3811182"/>
                  </a:cubicBezTo>
                  <a:cubicBezTo>
                    <a:pt x="2569287" y="3908814"/>
                    <a:pt x="2574240" y="4005492"/>
                    <a:pt x="2608625" y="4103505"/>
                  </a:cubicBezTo>
                  <a:cubicBezTo>
                    <a:pt x="2613864" y="4118459"/>
                    <a:pt x="2603767" y="4138556"/>
                    <a:pt x="2601386" y="4156368"/>
                  </a:cubicBezTo>
                  <a:cubicBezTo>
                    <a:pt x="2599957" y="4167322"/>
                    <a:pt x="2600624" y="4178657"/>
                    <a:pt x="2598624" y="4189515"/>
                  </a:cubicBezTo>
                  <a:cubicBezTo>
                    <a:pt x="2592147" y="4225520"/>
                    <a:pt x="2585193" y="4261524"/>
                    <a:pt x="2578050" y="4297434"/>
                  </a:cubicBezTo>
                  <a:cubicBezTo>
                    <a:pt x="2575097" y="4312102"/>
                    <a:pt x="2568620" y="4326485"/>
                    <a:pt x="2568144" y="4341154"/>
                  </a:cubicBezTo>
                  <a:cubicBezTo>
                    <a:pt x="2567096" y="4377444"/>
                    <a:pt x="2570620" y="4413924"/>
                    <a:pt x="2568429" y="4450024"/>
                  </a:cubicBezTo>
                  <a:cubicBezTo>
                    <a:pt x="2565572" y="4496792"/>
                    <a:pt x="2544903" y="4514985"/>
                    <a:pt x="2476989" y="4532415"/>
                  </a:cubicBezTo>
                  <a:cubicBezTo>
                    <a:pt x="2481371" y="4498125"/>
                    <a:pt x="2487943" y="4466598"/>
                    <a:pt x="2488419" y="4434975"/>
                  </a:cubicBezTo>
                  <a:cubicBezTo>
                    <a:pt x="2488705" y="4415067"/>
                    <a:pt x="2479847" y="4395065"/>
                    <a:pt x="2475179" y="4375158"/>
                  </a:cubicBezTo>
                  <a:cubicBezTo>
                    <a:pt x="2461845" y="4385730"/>
                    <a:pt x="2447557" y="4395351"/>
                    <a:pt x="2435365" y="4407066"/>
                  </a:cubicBezTo>
                  <a:cubicBezTo>
                    <a:pt x="2398218" y="4442690"/>
                    <a:pt x="2356212" y="4474980"/>
                    <a:pt x="2326971" y="4516318"/>
                  </a:cubicBezTo>
                  <a:cubicBezTo>
                    <a:pt x="2297634" y="4557752"/>
                    <a:pt x="2280679" y="4608044"/>
                    <a:pt x="2260486" y="4655383"/>
                  </a:cubicBezTo>
                  <a:cubicBezTo>
                    <a:pt x="2257438" y="4662432"/>
                    <a:pt x="2264106" y="4678338"/>
                    <a:pt x="2271059" y="4683387"/>
                  </a:cubicBezTo>
                  <a:cubicBezTo>
                    <a:pt x="2276869" y="4687578"/>
                    <a:pt x="2291538" y="4684815"/>
                    <a:pt x="2299348" y="4680148"/>
                  </a:cubicBezTo>
                  <a:cubicBezTo>
                    <a:pt x="2339639" y="4656145"/>
                    <a:pt x="2377834" y="4662146"/>
                    <a:pt x="2417172" y="4692912"/>
                  </a:cubicBezTo>
                  <a:cubicBezTo>
                    <a:pt x="2442318" y="4712533"/>
                    <a:pt x="2475466" y="4721963"/>
                    <a:pt x="2500611" y="4741489"/>
                  </a:cubicBezTo>
                  <a:cubicBezTo>
                    <a:pt x="2524138" y="4759872"/>
                    <a:pt x="2547189" y="4782828"/>
                    <a:pt x="2560904" y="4808831"/>
                  </a:cubicBezTo>
                  <a:cubicBezTo>
                    <a:pt x="2575764" y="4836834"/>
                    <a:pt x="2543283" y="4845312"/>
                    <a:pt x="2528424" y="4862266"/>
                  </a:cubicBezTo>
                  <a:cubicBezTo>
                    <a:pt x="2516042" y="4876268"/>
                    <a:pt x="2514137" y="4902557"/>
                    <a:pt x="2514232" y="4923417"/>
                  </a:cubicBezTo>
                  <a:cubicBezTo>
                    <a:pt x="2514232" y="4940657"/>
                    <a:pt x="2532520" y="4970185"/>
                    <a:pt x="2528139" y="4973137"/>
                  </a:cubicBezTo>
                  <a:cubicBezTo>
                    <a:pt x="2503659" y="4989996"/>
                    <a:pt x="2470608" y="5016095"/>
                    <a:pt x="2448224" y="5010094"/>
                  </a:cubicBezTo>
                  <a:cubicBezTo>
                    <a:pt x="2395932" y="4996283"/>
                    <a:pt x="2373834" y="5016381"/>
                    <a:pt x="2350783" y="5057053"/>
                  </a:cubicBezTo>
                  <a:cubicBezTo>
                    <a:pt x="2320494" y="5110678"/>
                    <a:pt x="2294681" y="5161351"/>
                    <a:pt x="2313445" y="5226978"/>
                  </a:cubicBezTo>
                  <a:cubicBezTo>
                    <a:pt x="2328304" y="5278794"/>
                    <a:pt x="2306111" y="5323371"/>
                    <a:pt x="2263915" y="5356804"/>
                  </a:cubicBezTo>
                  <a:cubicBezTo>
                    <a:pt x="2251533" y="5366615"/>
                    <a:pt x="2238769" y="5376140"/>
                    <a:pt x="2225720" y="5385189"/>
                  </a:cubicBezTo>
                  <a:cubicBezTo>
                    <a:pt x="2155997" y="5433671"/>
                    <a:pt x="2142757" y="5468723"/>
                    <a:pt x="2163712" y="5551019"/>
                  </a:cubicBezTo>
                  <a:cubicBezTo>
                    <a:pt x="2178666" y="5609883"/>
                    <a:pt x="2170475" y="5620361"/>
                    <a:pt x="2116659" y="5650555"/>
                  </a:cubicBezTo>
                  <a:cubicBezTo>
                    <a:pt x="2098085" y="5660937"/>
                    <a:pt x="2080273" y="5689512"/>
                    <a:pt x="2078940" y="5710849"/>
                  </a:cubicBezTo>
                  <a:cubicBezTo>
                    <a:pt x="2073225" y="5804289"/>
                    <a:pt x="2049507" y="5888013"/>
                    <a:pt x="1993024" y="5965642"/>
                  </a:cubicBezTo>
                  <a:cubicBezTo>
                    <a:pt x="1966830" y="6001742"/>
                    <a:pt x="1950447" y="6046700"/>
                    <a:pt x="1926730" y="6086705"/>
                  </a:cubicBezTo>
                  <a:cubicBezTo>
                    <a:pt x="1899965" y="6131758"/>
                    <a:pt x="1896250" y="6191861"/>
                    <a:pt x="1888059" y="6246153"/>
                  </a:cubicBezTo>
                  <a:cubicBezTo>
                    <a:pt x="1876629" y="6321306"/>
                    <a:pt x="1872628" y="6396649"/>
                    <a:pt x="1815954" y="6457990"/>
                  </a:cubicBezTo>
                  <a:cubicBezTo>
                    <a:pt x="1803000" y="6471991"/>
                    <a:pt x="1805953" y="6509329"/>
                    <a:pt x="1813859" y="6531522"/>
                  </a:cubicBezTo>
                  <a:cubicBezTo>
                    <a:pt x="1823670" y="6558859"/>
                    <a:pt x="1846434" y="6581624"/>
                    <a:pt x="1863675" y="6606389"/>
                  </a:cubicBezTo>
                  <a:cubicBezTo>
                    <a:pt x="1896345" y="6653347"/>
                    <a:pt x="1896155" y="6681732"/>
                    <a:pt x="1853578" y="6718022"/>
                  </a:cubicBezTo>
                  <a:cubicBezTo>
                    <a:pt x="1827670" y="6740120"/>
                    <a:pt x="1816431" y="6763742"/>
                    <a:pt x="1819574" y="6796222"/>
                  </a:cubicBezTo>
                  <a:cubicBezTo>
                    <a:pt x="1820145" y="6802509"/>
                    <a:pt x="1821860" y="6810605"/>
                    <a:pt x="1818907" y="6814987"/>
                  </a:cubicBezTo>
                  <a:cubicBezTo>
                    <a:pt x="1772044" y="6883090"/>
                    <a:pt x="1805381" y="6950908"/>
                    <a:pt x="1824336" y="7015202"/>
                  </a:cubicBezTo>
                  <a:cubicBezTo>
                    <a:pt x="1853006" y="7112833"/>
                    <a:pt x="1842339" y="7195129"/>
                    <a:pt x="1775568" y="7276187"/>
                  </a:cubicBezTo>
                  <a:cubicBezTo>
                    <a:pt x="1688129" y="7382296"/>
                    <a:pt x="1643647" y="7510883"/>
                    <a:pt x="1651648" y="7646995"/>
                  </a:cubicBezTo>
                  <a:cubicBezTo>
                    <a:pt x="1655649" y="7716147"/>
                    <a:pt x="1645266" y="7774059"/>
                    <a:pt x="1616501" y="7833019"/>
                  </a:cubicBezTo>
                  <a:cubicBezTo>
                    <a:pt x="1612405" y="7841305"/>
                    <a:pt x="1611167" y="7851211"/>
                    <a:pt x="1609738" y="7860546"/>
                  </a:cubicBezTo>
                  <a:cubicBezTo>
                    <a:pt x="1599927" y="7923982"/>
                    <a:pt x="1599546" y="7987895"/>
                    <a:pt x="1566971" y="8048379"/>
                  </a:cubicBezTo>
                  <a:cubicBezTo>
                    <a:pt x="1552112" y="8075811"/>
                    <a:pt x="1562018" y="8120007"/>
                    <a:pt x="1568781" y="8155059"/>
                  </a:cubicBezTo>
                  <a:cubicBezTo>
                    <a:pt x="1582306" y="8225353"/>
                    <a:pt x="1567256" y="8268977"/>
                    <a:pt x="1508202" y="8307935"/>
                  </a:cubicBezTo>
                  <a:cubicBezTo>
                    <a:pt x="1503058" y="8311364"/>
                    <a:pt x="1495914" y="8315746"/>
                    <a:pt x="1494867" y="8320793"/>
                  </a:cubicBezTo>
                  <a:cubicBezTo>
                    <a:pt x="1472197" y="8424616"/>
                    <a:pt x="1352944" y="8459096"/>
                    <a:pt x="1329798" y="8562252"/>
                  </a:cubicBezTo>
                  <a:cubicBezTo>
                    <a:pt x="1324941" y="8561585"/>
                    <a:pt x="1320083" y="8561014"/>
                    <a:pt x="1315130" y="8560347"/>
                  </a:cubicBezTo>
                  <a:close/>
                </a:path>
              </a:pathLst>
            </a:custGeom>
            <a:gradFill>
              <a:gsLst>
                <a:gs pos="0">
                  <a:schemeClr val="accent4">
                    <a:lumMod val="20000"/>
                    <a:lumOff val="80000"/>
                  </a:schemeClr>
                </a:gs>
                <a:gs pos="100000">
                  <a:schemeClr val="accent4"/>
                </a:gs>
              </a:gsLst>
              <a:lin ang="0" scaled="0"/>
            </a:gradFill>
            <a:ln w="9525" cap="flat">
              <a:noFill/>
              <a:prstDash val="solid"/>
              <a:miter/>
            </a:ln>
          </p:spPr>
          <p:txBody>
            <a:bodyPr rtlCol="0" anchor="ctr"/>
            <a:lstStyle/>
            <a:p>
              <a:endParaRPr lang="en-US"/>
            </a:p>
          </p:txBody>
        </p:sp>
        <p:sp>
          <p:nvSpPr>
            <p:cNvPr id="98" name="Graphic 97">
              <a:extLst>
                <a:ext uri="{FF2B5EF4-FFF2-40B4-BE49-F238E27FC236}">
                  <a16:creationId xmlns:a16="http://schemas.microsoft.com/office/drawing/2014/main" id="{B0E4E684-69DC-35A6-12E7-9DDA23CB6221}"/>
                </a:ext>
              </a:extLst>
            </p:cNvPr>
            <p:cNvSpPr/>
            <p:nvPr/>
          </p:nvSpPr>
          <p:spPr>
            <a:xfrm>
              <a:off x="5948876" y="8742249"/>
              <a:ext cx="82617" cy="108243"/>
            </a:xfrm>
            <a:custGeom>
              <a:avLst/>
              <a:gdLst>
                <a:gd name="connsiteX0" fmla="*/ 414927 w 831100"/>
                <a:gd name="connsiteY0" fmla="*/ 1088894 h 1088894"/>
                <a:gd name="connsiteX1" fmla="*/ 32974 w 831100"/>
                <a:gd name="connsiteY1" fmla="*/ 587117 h 1088894"/>
                <a:gd name="connsiteX2" fmla="*/ 261288 w 831100"/>
                <a:gd name="connsiteY2" fmla="*/ 31619 h 1088894"/>
                <a:gd name="connsiteX3" fmla="*/ 691247 w 831100"/>
                <a:gd name="connsiteY3" fmla="*/ 108295 h 1088894"/>
                <a:gd name="connsiteX4" fmla="*/ 815548 w 831100"/>
                <a:gd name="connsiteY4" fmla="*/ 527014 h 1088894"/>
                <a:gd name="connsiteX5" fmla="*/ 592092 w 831100"/>
                <a:gd name="connsiteY5" fmla="*/ 909062 h 1088894"/>
                <a:gd name="connsiteX6" fmla="*/ 414927 w 831100"/>
                <a:gd name="connsiteY6" fmla="*/ 1088894 h 1088894"/>
                <a:gd name="connsiteX7" fmla="*/ 416736 w 831100"/>
                <a:gd name="connsiteY7" fmla="*/ 555399 h 1088894"/>
                <a:gd name="connsiteX8" fmla="*/ 562469 w 831100"/>
                <a:gd name="connsiteY8" fmla="*/ 406428 h 1088894"/>
                <a:gd name="connsiteX9" fmla="*/ 412926 w 831100"/>
                <a:gd name="connsiteY9" fmla="*/ 259838 h 1088894"/>
                <a:gd name="connsiteX10" fmla="*/ 267194 w 831100"/>
                <a:gd name="connsiteY10" fmla="*/ 410238 h 1088894"/>
                <a:gd name="connsiteX11" fmla="*/ 416831 w 831100"/>
                <a:gd name="connsiteY11" fmla="*/ 555494 h 108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1100" h="1088894">
                  <a:moveTo>
                    <a:pt x="414927" y="1088894"/>
                  </a:moveTo>
                  <a:cubicBezTo>
                    <a:pt x="255192" y="942495"/>
                    <a:pt x="111746" y="788761"/>
                    <a:pt x="32974" y="587117"/>
                  </a:cubicBezTo>
                  <a:cubicBezTo>
                    <a:pt x="-56942" y="356898"/>
                    <a:pt x="42880" y="114868"/>
                    <a:pt x="261288" y="31619"/>
                  </a:cubicBezTo>
                  <a:cubicBezTo>
                    <a:pt x="418641" y="-28293"/>
                    <a:pt x="565803" y="-3242"/>
                    <a:pt x="691247" y="108295"/>
                  </a:cubicBezTo>
                  <a:cubicBezTo>
                    <a:pt x="817072" y="220214"/>
                    <a:pt x="856506" y="364327"/>
                    <a:pt x="815548" y="527014"/>
                  </a:cubicBezTo>
                  <a:cubicBezTo>
                    <a:pt x="778210" y="675128"/>
                    <a:pt x="690961" y="796477"/>
                    <a:pt x="592092" y="909062"/>
                  </a:cubicBezTo>
                  <a:cubicBezTo>
                    <a:pt x="537894" y="970784"/>
                    <a:pt x="476839" y="1026505"/>
                    <a:pt x="414927" y="1088894"/>
                  </a:cubicBezTo>
                  <a:close/>
                  <a:moveTo>
                    <a:pt x="416736" y="555399"/>
                  </a:moveTo>
                  <a:cubicBezTo>
                    <a:pt x="498461" y="554732"/>
                    <a:pt x="563231" y="488438"/>
                    <a:pt x="562469" y="406428"/>
                  </a:cubicBezTo>
                  <a:cubicBezTo>
                    <a:pt x="561707" y="326037"/>
                    <a:pt x="493317" y="258981"/>
                    <a:pt x="412926" y="259838"/>
                  </a:cubicBezTo>
                  <a:cubicBezTo>
                    <a:pt x="333297" y="260600"/>
                    <a:pt x="266051" y="329942"/>
                    <a:pt x="267194" y="410238"/>
                  </a:cubicBezTo>
                  <a:cubicBezTo>
                    <a:pt x="268337" y="492153"/>
                    <a:pt x="334155" y="556161"/>
                    <a:pt x="416831" y="555494"/>
                  </a:cubicBezTo>
                  <a:close/>
                </a:path>
              </a:pathLst>
            </a:custGeom>
            <a:solidFill>
              <a:srgbClr val="1E49E2"/>
            </a:solidFill>
            <a:ln w="9525" cap="flat">
              <a:noFill/>
              <a:prstDash val="solid"/>
              <a:miter/>
            </a:ln>
          </p:spPr>
          <p:txBody>
            <a:bodyPr rtlCol="0" anchor="ctr"/>
            <a:lstStyle/>
            <a:p>
              <a:endParaRPr lang="en-US"/>
            </a:p>
          </p:txBody>
        </p:sp>
        <p:sp>
          <p:nvSpPr>
            <p:cNvPr id="99" name="Graphic 97">
              <a:extLst>
                <a:ext uri="{FF2B5EF4-FFF2-40B4-BE49-F238E27FC236}">
                  <a16:creationId xmlns:a16="http://schemas.microsoft.com/office/drawing/2014/main" id="{8D21CCB1-8A99-CBDC-EAD6-2CCD9260B9EE}"/>
                </a:ext>
              </a:extLst>
            </p:cNvPr>
            <p:cNvSpPr/>
            <p:nvPr/>
          </p:nvSpPr>
          <p:spPr>
            <a:xfrm>
              <a:off x="6205598" y="8416761"/>
              <a:ext cx="82617" cy="108243"/>
            </a:xfrm>
            <a:custGeom>
              <a:avLst/>
              <a:gdLst>
                <a:gd name="connsiteX0" fmla="*/ 414927 w 831100"/>
                <a:gd name="connsiteY0" fmla="*/ 1088894 h 1088894"/>
                <a:gd name="connsiteX1" fmla="*/ 32974 w 831100"/>
                <a:gd name="connsiteY1" fmla="*/ 587117 h 1088894"/>
                <a:gd name="connsiteX2" fmla="*/ 261288 w 831100"/>
                <a:gd name="connsiteY2" fmla="*/ 31619 h 1088894"/>
                <a:gd name="connsiteX3" fmla="*/ 691247 w 831100"/>
                <a:gd name="connsiteY3" fmla="*/ 108295 h 1088894"/>
                <a:gd name="connsiteX4" fmla="*/ 815548 w 831100"/>
                <a:gd name="connsiteY4" fmla="*/ 527014 h 1088894"/>
                <a:gd name="connsiteX5" fmla="*/ 592092 w 831100"/>
                <a:gd name="connsiteY5" fmla="*/ 909062 h 1088894"/>
                <a:gd name="connsiteX6" fmla="*/ 414927 w 831100"/>
                <a:gd name="connsiteY6" fmla="*/ 1088894 h 1088894"/>
                <a:gd name="connsiteX7" fmla="*/ 416736 w 831100"/>
                <a:gd name="connsiteY7" fmla="*/ 555399 h 1088894"/>
                <a:gd name="connsiteX8" fmla="*/ 562469 w 831100"/>
                <a:gd name="connsiteY8" fmla="*/ 406428 h 1088894"/>
                <a:gd name="connsiteX9" fmla="*/ 412926 w 831100"/>
                <a:gd name="connsiteY9" fmla="*/ 259838 h 1088894"/>
                <a:gd name="connsiteX10" fmla="*/ 267194 w 831100"/>
                <a:gd name="connsiteY10" fmla="*/ 410238 h 1088894"/>
                <a:gd name="connsiteX11" fmla="*/ 416831 w 831100"/>
                <a:gd name="connsiteY11" fmla="*/ 555494 h 108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1100" h="1088894">
                  <a:moveTo>
                    <a:pt x="414927" y="1088894"/>
                  </a:moveTo>
                  <a:cubicBezTo>
                    <a:pt x="255192" y="942495"/>
                    <a:pt x="111746" y="788761"/>
                    <a:pt x="32974" y="587117"/>
                  </a:cubicBezTo>
                  <a:cubicBezTo>
                    <a:pt x="-56942" y="356898"/>
                    <a:pt x="42880" y="114868"/>
                    <a:pt x="261288" y="31619"/>
                  </a:cubicBezTo>
                  <a:cubicBezTo>
                    <a:pt x="418641" y="-28293"/>
                    <a:pt x="565803" y="-3242"/>
                    <a:pt x="691247" y="108295"/>
                  </a:cubicBezTo>
                  <a:cubicBezTo>
                    <a:pt x="817072" y="220214"/>
                    <a:pt x="856506" y="364327"/>
                    <a:pt x="815548" y="527014"/>
                  </a:cubicBezTo>
                  <a:cubicBezTo>
                    <a:pt x="778210" y="675128"/>
                    <a:pt x="690961" y="796477"/>
                    <a:pt x="592092" y="909062"/>
                  </a:cubicBezTo>
                  <a:cubicBezTo>
                    <a:pt x="537894" y="970784"/>
                    <a:pt x="476839" y="1026505"/>
                    <a:pt x="414927" y="1088894"/>
                  </a:cubicBezTo>
                  <a:close/>
                  <a:moveTo>
                    <a:pt x="416736" y="555399"/>
                  </a:moveTo>
                  <a:cubicBezTo>
                    <a:pt x="498461" y="554732"/>
                    <a:pt x="563231" y="488438"/>
                    <a:pt x="562469" y="406428"/>
                  </a:cubicBezTo>
                  <a:cubicBezTo>
                    <a:pt x="561707" y="326037"/>
                    <a:pt x="493317" y="258981"/>
                    <a:pt x="412926" y="259838"/>
                  </a:cubicBezTo>
                  <a:cubicBezTo>
                    <a:pt x="333297" y="260600"/>
                    <a:pt x="266051" y="329942"/>
                    <a:pt x="267194" y="410238"/>
                  </a:cubicBezTo>
                  <a:cubicBezTo>
                    <a:pt x="268337" y="492153"/>
                    <a:pt x="334155" y="556161"/>
                    <a:pt x="416831" y="555494"/>
                  </a:cubicBezTo>
                  <a:close/>
                </a:path>
              </a:pathLst>
            </a:custGeom>
            <a:solidFill>
              <a:srgbClr val="1E49E2"/>
            </a:solidFill>
            <a:ln w="9525" cap="flat">
              <a:noFill/>
              <a:prstDash val="solid"/>
              <a:miter/>
            </a:ln>
          </p:spPr>
          <p:txBody>
            <a:bodyPr rtlCol="0" anchor="ctr"/>
            <a:lstStyle/>
            <a:p>
              <a:endParaRPr lang="en-US"/>
            </a:p>
          </p:txBody>
        </p:sp>
        <p:sp>
          <p:nvSpPr>
            <p:cNvPr id="100" name="Graphic 97">
              <a:extLst>
                <a:ext uri="{FF2B5EF4-FFF2-40B4-BE49-F238E27FC236}">
                  <a16:creationId xmlns:a16="http://schemas.microsoft.com/office/drawing/2014/main" id="{344BDE86-2DE9-BA18-8F2D-46E443128C0A}"/>
                </a:ext>
              </a:extLst>
            </p:cNvPr>
            <p:cNvSpPr/>
            <p:nvPr/>
          </p:nvSpPr>
          <p:spPr>
            <a:xfrm>
              <a:off x="6087385" y="7996177"/>
              <a:ext cx="82617" cy="108243"/>
            </a:xfrm>
            <a:custGeom>
              <a:avLst/>
              <a:gdLst>
                <a:gd name="connsiteX0" fmla="*/ 414927 w 831100"/>
                <a:gd name="connsiteY0" fmla="*/ 1088894 h 1088894"/>
                <a:gd name="connsiteX1" fmla="*/ 32974 w 831100"/>
                <a:gd name="connsiteY1" fmla="*/ 587117 h 1088894"/>
                <a:gd name="connsiteX2" fmla="*/ 261288 w 831100"/>
                <a:gd name="connsiteY2" fmla="*/ 31619 h 1088894"/>
                <a:gd name="connsiteX3" fmla="*/ 691247 w 831100"/>
                <a:gd name="connsiteY3" fmla="*/ 108295 h 1088894"/>
                <a:gd name="connsiteX4" fmla="*/ 815548 w 831100"/>
                <a:gd name="connsiteY4" fmla="*/ 527014 h 1088894"/>
                <a:gd name="connsiteX5" fmla="*/ 592092 w 831100"/>
                <a:gd name="connsiteY5" fmla="*/ 909062 h 1088894"/>
                <a:gd name="connsiteX6" fmla="*/ 414927 w 831100"/>
                <a:gd name="connsiteY6" fmla="*/ 1088894 h 1088894"/>
                <a:gd name="connsiteX7" fmla="*/ 416736 w 831100"/>
                <a:gd name="connsiteY7" fmla="*/ 555399 h 1088894"/>
                <a:gd name="connsiteX8" fmla="*/ 562469 w 831100"/>
                <a:gd name="connsiteY8" fmla="*/ 406428 h 1088894"/>
                <a:gd name="connsiteX9" fmla="*/ 412926 w 831100"/>
                <a:gd name="connsiteY9" fmla="*/ 259838 h 1088894"/>
                <a:gd name="connsiteX10" fmla="*/ 267194 w 831100"/>
                <a:gd name="connsiteY10" fmla="*/ 410238 h 1088894"/>
                <a:gd name="connsiteX11" fmla="*/ 416831 w 831100"/>
                <a:gd name="connsiteY11" fmla="*/ 555494 h 108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1100" h="1088894">
                  <a:moveTo>
                    <a:pt x="414927" y="1088894"/>
                  </a:moveTo>
                  <a:cubicBezTo>
                    <a:pt x="255192" y="942495"/>
                    <a:pt x="111746" y="788761"/>
                    <a:pt x="32974" y="587117"/>
                  </a:cubicBezTo>
                  <a:cubicBezTo>
                    <a:pt x="-56942" y="356898"/>
                    <a:pt x="42880" y="114868"/>
                    <a:pt x="261288" y="31619"/>
                  </a:cubicBezTo>
                  <a:cubicBezTo>
                    <a:pt x="418641" y="-28293"/>
                    <a:pt x="565803" y="-3242"/>
                    <a:pt x="691247" y="108295"/>
                  </a:cubicBezTo>
                  <a:cubicBezTo>
                    <a:pt x="817072" y="220214"/>
                    <a:pt x="856506" y="364327"/>
                    <a:pt x="815548" y="527014"/>
                  </a:cubicBezTo>
                  <a:cubicBezTo>
                    <a:pt x="778210" y="675128"/>
                    <a:pt x="690961" y="796477"/>
                    <a:pt x="592092" y="909062"/>
                  </a:cubicBezTo>
                  <a:cubicBezTo>
                    <a:pt x="537894" y="970784"/>
                    <a:pt x="476839" y="1026505"/>
                    <a:pt x="414927" y="1088894"/>
                  </a:cubicBezTo>
                  <a:close/>
                  <a:moveTo>
                    <a:pt x="416736" y="555399"/>
                  </a:moveTo>
                  <a:cubicBezTo>
                    <a:pt x="498461" y="554732"/>
                    <a:pt x="563231" y="488438"/>
                    <a:pt x="562469" y="406428"/>
                  </a:cubicBezTo>
                  <a:cubicBezTo>
                    <a:pt x="561707" y="326037"/>
                    <a:pt x="493317" y="258981"/>
                    <a:pt x="412926" y="259838"/>
                  </a:cubicBezTo>
                  <a:cubicBezTo>
                    <a:pt x="333297" y="260600"/>
                    <a:pt x="266051" y="329942"/>
                    <a:pt x="267194" y="410238"/>
                  </a:cubicBezTo>
                  <a:cubicBezTo>
                    <a:pt x="268337" y="492153"/>
                    <a:pt x="334155" y="556161"/>
                    <a:pt x="416831" y="555494"/>
                  </a:cubicBezTo>
                  <a:close/>
                </a:path>
              </a:pathLst>
            </a:custGeom>
            <a:solidFill>
              <a:srgbClr val="1E49E2"/>
            </a:solidFill>
            <a:ln w="9525" cap="flat">
              <a:noFill/>
              <a:prstDash val="solid"/>
              <a:miter/>
            </a:ln>
          </p:spPr>
          <p:txBody>
            <a:bodyPr rtlCol="0" anchor="ctr"/>
            <a:lstStyle/>
            <a:p>
              <a:endParaRPr lang="en-US"/>
            </a:p>
          </p:txBody>
        </p:sp>
        <p:sp>
          <p:nvSpPr>
            <p:cNvPr id="101" name="Graphic 97">
              <a:extLst>
                <a:ext uri="{FF2B5EF4-FFF2-40B4-BE49-F238E27FC236}">
                  <a16:creationId xmlns:a16="http://schemas.microsoft.com/office/drawing/2014/main" id="{BA0DBAD7-34DA-00A6-0395-F16FCF89F647}"/>
                </a:ext>
              </a:extLst>
            </p:cNvPr>
            <p:cNvSpPr/>
            <p:nvPr/>
          </p:nvSpPr>
          <p:spPr>
            <a:xfrm>
              <a:off x="6061942" y="8305228"/>
              <a:ext cx="82617" cy="108243"/>
            </a:xfrm>
            <a:custGeom>
              <a:avLst/>
              <a:gdLst>
                <a:gd name="connsiteX0" fmla="*/ 414927 w 831100"/>
                <a:gd name="connsiteY0" fmla="*/ 1088894 h 1088894"/>
                <a:gd name="connsiteX1" fmla="*/ 32974 w 831100"/>
                <a:gd name="connsiteY1" fmla="*/ 587117 h 1088894"/>
                <a:gd name="connsiteX2" fmla="*/ 261288 w 831100"/>
                <a:gd name="connsiteY2" fmla="*/ 31619 h 1088894"/>
                <a:gd name="connsiteX3" fmla="*/ 691247 w 831100"/>
                <a:gd name="connsiteY3" fmla="*/ 108295 h 1088894"/>
                <a:gd name="connsiteX4" fmla="*/ 815548 w 831100"/>
                <a:gd name="connsiteY4" fmla="*/ 527014 h 1088894"/>
                <a:gd name="connsiteX5" fmla="*/ 592092 w 831100"/>
                <a:gd name="connsiteY5" fmla="*/ 909062 h 1088894"/>
                <a:gd name="connsiteX6" fmla="*/ 414927 w 831100"/>
                <a:gd name="connsiteY6" fmla="*/ 1088894 h 1088894"/>
                <a:gd name="connsiteX7" fmla="*/ 416736 w 831100"/>
                <a:gd name="connsiteY7" fmla="*/ 555399 h 1088894"/>
                <a:gd name="connsiteX8" fmla="*/ 562469 w 831100"/>
                <a:gd name="connsiteY8" fmla="*/ 406428 h 1088894"/>
                <a:gd name="connsiteX9" fmla="*/ 412926 w 831100"/>
                <a:gd name="connsiteY9" fmla="*/ 259838 h 1088894"/>
                <a:gd name="connsiteX10" fmla="*/ 267194 w 831100"/>
                <a:gd name="connsiteY10" fmla="*/ 410238 h 1088894"/>
                <a:gd name="connsiteX11" fmla="*/ 416831 w 831100"/>
                <a:gd name="connsiteY11" fmla="*/ 555494 h 108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1100" h="1088894">
                  <a:moveTo>
                    <a:pt x="414927" y="1088894"/>
                  </a:moveTo>
                  <a:cubicBezTo>
                    <a:pt x="255192" y="942495"/>
                    <a:pt x="111746" y="788761"/>
                    <a:pt x="32974" y="587117"/>
                  </a:cubicBezTo>
                  <a:cubicBezTo>
                    <a:pt x="-56942" y="356898"/>
                    <a:pt x="42880" y="114868"/>
                    <a:pt x="261288" y="31619"/>
                  </a:cubicBezTo>
                  <a:cubicBezTo>
                    <a:pt x="418641" y="-28293"/>
                    <a:pt x="565803" y="-3242"/>
                    <a:pt x="691247" y="108295"/>
                  </a:cubicBezTo>
                  <a:cubicBezTo>
                    <a:pt x="817072" y="220214"/>
                    <a:pt x="856506" y="364327"/>
                    <a:pt x="815548" y="527014"/>
                  </a:cubicBezTo>
                  <a:cubicBezTo>
                    <a:pt x="778210" y="675128"/>
                    <a:pt x="690961" y="796477"/>
                    <a:pt x="592092" y="909062"/>
                  </a:cubicBezTo>
                  <a:cubicBezTo>
                    <a:pt x="537894" y="970784"/>
                    <a:pt x="476839" y="1026505"/>
                    <a:pt x="414927" y="1088894"/>
                  </a:cubicBezTo>
                  <a:close/>
                  <a:moveTo>
                    <a:pt x="416736" y="555399"/>
                  </a:moveTo>
                  <a:cubicBezTo>
                    <a:pt x="498461" y="554732"/>
                    <a:pt x="563231" y="488438"/>
                    <a:pt x="562469" y="406428"/>
                  </a:cubicBezTo>
                  <a:cubicBezTo>
                    <a:pt x="561707" y="326037"/>
                    <a:pt x="493317" y="258981"/>
                    <a:pt x="412926" y="259838"/>
                  </a:cubicBezTo>
                  <a:cubicBezTo>
                    <a:pt x="333297" y="260600"/>
                    <a:pt x="266051" y="329942"/>
                    <a:pt x="267194" y="410238"/>
                  </a:cubicBezTo>
                  <a:cubicBezTo>
                    <a:pt x="268337" y="492153"/>
                    <a:pt x="334155" y="556161"/>
                    <a:pt x="416831" y="555494"/>
                  </a:cubicBezTo>
                  <a:close/>
                </a:path>
              </a:pathLst>
            </a:custGeom>
            <a:solidFill>
              <a:srgbClr val="1E49E2"/>
            </a:solidFill>
            <a:ln w="9525" cap="flat">
              <a:noFill/>
              <a:prstDash val="solid"/>
              <a:miter/>
            </a:ln>
          </p:spPr>
          <p:txBody>
            <a:bodyPr rtlCol="0" anchor="ctr"/>
            <a:lstStyle/>
            <a:p>
              <a:endParaRPr lang="en-US"/>
            </a:p>
          </p:txBody>
        </p:sp>
        <p:sp>
          <p:nvSpPr>
            <p:cNvPr id="102" name="Graphic 97">
              <a:extLst>
                <a:ext uri="{FF2B5EF4-FFF2-40B4-BE49-F238E27FC236}">
                  <a16:creationId xmlns:a16="http://schemas.microsoft.com/office/drawing/2014/main" id="{0FEE20BC-6515-153D-C733-A8CAA5A8B630}"/>
                </a:ext>
              </a:extLst>
            </p:cNvPr>
            <p:cNvSpPr/>
            <p:nvPr/>
          </p:nvSpPr>
          <p:spPr>
            <a:xfrm>
              <a:off x="6006719" y="8327924"/>
              <a:ext cx="82617" cy="108243"/>
            </a:xfrm>
            <a:custGeom>
              <a:avLst/>
              <a:gdLst>
                <a:gd name="connsiteX0" fmla="*/ 414927 w 831100"/>
                <a:gd name="connsiteY0" fmla="*/ 1088894 h 1088894"/>
                <a:gd name="connsiteX1" fmla="*/ 32974 w 831100"/>
                <a:gd name="connsiteY1" fmla="*/ 587117 h 1088894"/>
                <a:gd name="connsiteX2" fmla="*/ 261288 w 831100"/>
                <a:gd name="connsiteY2" fmla="*/ 31619 h 1088894"/>
                <a:gd name="connsiteX3" fmla="*/ 691247 w 831100"/>
                <a:gd name="connsiteY3" fmla="*/ 108295 h 1088894"/>
                <a:gd name="connsiteX4" fmla="*/ 815548 w 831100"/>
                <a:gd name="connsiteY4" fmla="*/ 527014 h 1088894"/>
                <a:gd name="connsiteX5" fmla="*/ 592092 w 831100"/>
                <a:gd name="connsiteY5" fmla="*/ 909062 h 1088894"/>
                <a:gd name="connsiteX6" fmla="*/ 414927 w 831100"/>
                <a:gd name="connsiteY6" fmla="*/ 1088894 h 1088894"/>
                <a:gd name="connsiteX7" fmla="*/ 416736 w 831100"/>
                <a:gd name="connsiteY7" fmla="*/ 555399 h 1088894"/>
                <a:gd name="connsiteX8" fmla="*/ 562469 w 831100"/>
                <a:gd name="connsiteY8" fmla="*/ 406428 h 1088894"/>
                <a:gd name="connsiteX9" fmla="*/ 412926 w 831100"/>
                <a:gd name="connsiteY9" fmla="*/ 259838 h 1088894"/>
                <a:gd name="connsiteX10" fmla="*/ 267194 w 831100"/>
                <a:gd name="connsiteY10" fmla="*/ 410238 h 1088894"/>
                <a:gd name="connsiteX11" fmla="*/ 416831 w 831100"/>
                <a:gd name="connsiteY11" fmla="*/ 555494 h 108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1100" h="1088894">
                  <a:moveTo>
                    <a:pt x="414927" y="1088894"/>
                  </a:moveTo>
                  <a:cubicBezTo>
                    <a:pt x="255192" y="942495"/>
                    <a:pt x="111746" y="788761"/>
                    <a:pt x="32974" y="587117"/>
                  </a:cubicBezTo>
                  <a:cubicBezTo>
                    <a:pt x="-56942" y="356898"/>
                    <a:pt x="42880" y="114868"/>
                    <a:pt x="261288" y="31619"/>
                  </a:cubicBezTo>
                  <a:cubicBezTo>
                    <a:pt x="418641" y="-28293"/>
                    <a:pt x="565803" y="-3242"/>
                    <a:pt x="691247" y="108295"/>
                  </a:cubicBezTo>
                  <a:cubicBezTo>
                    <a:pt x="817072" y="220214"/>
                    <a:pt x="856506" y="364327"/>
                    <a:pt x="815548" y="527014"/>
                  </a:cubicBezTo>
                  <a:cubicBezTo>
                    <a:pt x="778210" y="675128"/>
                    <a:pt x="690961" y="796477"/>
                    <a:pt x="592092" y="909062"/>
                  </a:cubicBezTo>
                  <a:cubicBezTo>
                    <a:pt x="537894" y="970784"/>
                    <a:pt x="476839" y="1026505"/>
                    <a:pt x="414927" y="1088894"/>
                  </a:cubicBezTo>
                  <a:close/>
                  <a:moveTo>
                    <a:pt x="416736" y="555399"/>
                  </a:moveTo>
                  <a:cubicBezTo>
                    <a:pt x="498461" y="554732"/>
                    <a:pt x="563231" y="488438"/>
                    <a:pt x="562469" y="406428"/>
                  </a:cubicBezTo>
                  <a:cubicBezTo>
                    <a:pt x="561707" y="326037"/>
                    <a:pt x="493317" y="258981"/>
                    <a:pt x="412926" y="259838"/>
                  </a:cubicBezTo>
                  <a:cubicBezTo>
                    <a:pt x="333297" y="260600"/>
                    <a:pt x="266051" y="329942"/>
                    <a:pt x="267194" y="410238"/>
                  </a:cubicBezTo>
                  <a:cubicBezTo>
                    <a:pt x="268337" y="492153"/>
                    <a:pt x="334155" y="556161"/>
                    <a:pt x="416831" y="555494"/>
                  </a:cubicBezTo>
                  <a:close/>
                </a:path>
              </a:pathLst>
            </a:custGeom>
            <a:solidFill>
              <a:srgbClr val="1E49E2"/>
            </a:solidFill>
            <a:ln w="9525" cap="flat">
              <a:noFill/>
              <a:prstDash val="solid"/>
              <a:miter/>
            </a:ln>
          </p:spPr>
          <p:txBody>
            <a:bodyPr rtlCol="0" anchor="ctr"/>
            <a:lstStyle/>
            <a:p>
              <a:endParaRPr lang="en-US"/>
            </a:p>
          </p:txBody>
        </p:sp>
      </p:grpSp>
      <p:sp>
        <p:nvSpPr>
          <p:cNvPr id="103" name="Snip Diagonal Corner Rectangle 78">
            <a:extLst>
              <a:ext uri="{FF2B5EF4-FFF2-40B4-BE49-F238E27FC236}">
                <a16:creationId xmlns:a16="http://schemas.microsoft.com/office/drawing/2014/main" id="{6C2D6493-33F2-7BB5-565E-DB14250070BE}"/>
              </a:ext>
            </a:extLst>
          </p:cNvPr>
          <p:cNvSpPr/>
          <p:nvPr/>
        </p:nvSpPr>
        <p:spPr>
          <a:xfrm>
            <a:off x="1198539" y="4321834"/>
            <a:ext cx="1893895" cy="42058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algn="r" rtl="1">
              <a:lnSpc>
                <a:spcPts val="1580"/>
              </a:lnSpc>
            </a:pPr>
            <a:r>
              <a:rPr lang="he-IL" dirty="0">
                <a:solidFill>
                  <a:schemeClr val="tx2"/>
                </a:solidFill>
                <a:latin typeface="Almoni DL AAA" panose="020B0500000000020004" pitchFamily="34" charset="-79"/>
                <a:cs typeface="Almoni DL AAA" panose="020B0500000000020004" pitchFamily="34" charset="-79"/>
              </a:rPr>
              <a:t>סניפים</a:t>
            </a:r>
            <a:r>
              <a:rPr lang="en-US" dirty="0">
                <a:solidFill>
                  <a:schemeClr val="tx2"/>
                </a:solidFill>
                <a:latin typeface="Almoni DL AAA" panose="020B0500000000020004" pitchFamily="34" charset="-79"/>
                <a:cs typeface="Almoni DL AAA" panose="020B0500000000020004" pitchFamily="34" charset="-79"/>
              </a:rPr>
              <a:t> </a:t>
            </a:r>
            <a:r>
              <a:rPr lang="he-IL" dirty="0">
                <a:solidFill>
                  <a:schemeClr val="tx2"/>
                </a:solidFill>
                <a:latin typeface="Almoni DL AAA" panose="020B0500000000020004" pitchFamily="34" charset="-79"/>
                <a:cs typeface="Almoni DL AAA" panose="020B0500000000020004" pitchFamily="34" charset="-79"/>
              </a:rPr>
              <a:t>ברחבי הארץ:</a:t>
            </a:r>
            <a:endParaRPr lang="aa-ET" dirty="0">
              <a:solidFill>
                <a:schemeClr val="tx2"/>
              </a:solidFill>
              <a:latin typeface="Almoni DL AAA" panose="020B0500000000020004" pitchFamily="34" charset="-79"/>
              <a:cs typeface="Almoni DL AAA" panose="020B0500000000020004" pitchFamily="34" charset="-79"/>
            </a:endParaRPr>
          </a:p>
          <a:p>
            <a:pPr marL="0" algn="r" defTabSz="914400" rtl="1" eaLnBrk="1" latinLnBrk="0" hangingPunct="1">
              <a:lnSpc>
                <a:spcPts val="1580"/>
              </a:lnSpc>
            </a:pPr>
            <a:endParaRPr lang="aa-ET" dirty="0" err="1">
              <a:solidFill>
                <a:schemeClr val="tx2"/>
              </a:solidFill>
              <a:latin typeface="Almoni DL AAA" panose="020B0500000000020004" pitchFamily="34" charset="-79"/>
              <a:cs typeface="Almoni DL AAA" panose="020B0500000000020004" pitchFamily="34" charset="-79"/>
            </a:endParaRPr>
          </a:p>
        </p:txBody>
      </p:sp>
      <p:sp>
        <p:nvSpPr>
          <p:cNvPr id="104" name="Freeform: Shape 103">
            <a:extLst>
              <a:ext uri="{FF2B5EF4-FFF2-40B4-BE49-F238E27FC236}">
                <a16:creationId xmlns:a16="http://schemas.microsoft.com/office/drawing/2014/main" id="{D64F9C82-F987-F14D-A4BB-F2ECA6677880}"/>
              </a:ext>
            </a:extLst>
          </p:cNvPr>
          <p:cNvSpPr>
            <a:spLocks/>
          </p:cNvSpPr>
          <p:nvPr/>
        </p:nvSpPr>
        <p:spPr>
          <a:xfrm>
            <a:off x="4096590" y="1328329"/>
            <a:ext cx="5343972" cy="4533900"/>
          </a:xfrm>
          <a:custGeom>
            <a:avLst/>
            <a:gdLst>
              <a:gd name="connsiteX0" fmla="*/ 3028950 w 3028950"/>
              <a:gd name="connsiteY0" fmla="*/ 180975 h 4533900"/>
              <a:gd name="connsiteX1" fmla="*/ 3028950 w 3028950"/>
              <a:gd name="connsiteY1" fmla="*/ 0 h 4533900"/>
              <a:gd name="connsiteX2" fmla="*/ 0 w 3028950"/>
              <a:gd name="connsiteY2" fmla="*/ 0 h 4533900"/>
              <a:gd name="connsiteX3" fmla="*/ 0 w 3028950"/>
              <a:gd name="connsiteY3" fmla="*/ 4533900 h 4533900"/>
              <a:gd name="connsiteX4" fmla="*/ 3028950 w 3028950"/>
              <a:gd name="connsiteY4" fmla="*/ 4533900 h 4533900"/>
              <a:gd name="connsiteX5" fmla="*/ 3028950 w 3028950"/>
              <a:gd name="connsiteY5" fmla="*/ 1038225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8950" h="4533900">
                <a:moveTo>
                  <a:pt x="3028950" y="180975"/>
                </a:moveTo>
                <a:lnTo>
                  <a:pt x="3028950" y="0"/>
                </a:lnTo>
                <a:lnTo>
                  <a:pt x="0" y="0"/>
                </a:lnTo>
                <a:lnTo>
                  <a:pt x="0" y="4533900"/>
                </a:lnTo>
                <a:lnTo>
                  <a:pt x="3028950" y="4533900"/>
                </a:lnTo>
                <a:lnTo>
                  <a:pt x="3028950" y="1038225"/>
                </a:lnTo>
              </a:path>
            </a:pathLst>
          </a:cu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872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BB5B2A-D340-1204-878D-5CB01ACC122B}"/>
              </a:ext>
            </a:extLst>
          </p:cNvPr>
          <p:cNvSpPr/>
          <p:nvPr/>
        </p:nvSpPr>
        <p:spPr>
          <a:xfrm>
            <a:off x="9473955" y="1581943"/>
            <a:ext cx="1725859" cy="4294982"/>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l" defTabSz="742950" rtl="0"/>
            <a:endParaRPr lang="en-US" sz="1219" err="1">
              <a:solidFill>
                <a:srgbClr val="FFFFFF"/>
              </a:solidFill>
              <a:latin typeface="Arial"/>
            </a:endParaRPr>
          </a:p>
        </p:txBody>
      </p:sp>
      <p:sp>
        <p:nvSpPr>
          <p:cNvPr id="7" name="Rectangle 6">
            <a:extLst>
              <a:ext uri="{FF2B5EF4-FFF2-40B4-BE49-F238E27FC236}">
                <a16:creationId xmlns:a16="http://schemas.microsoft.com/office/drawing/2014/main" id="{04A59A10-E70B-6FD1-2FB5-F7E85668BAE8}"/>
              </a:ext>
            </a:extLst>
          </p:cNvPr>
          <p:cNvSpPr/>
          <p:nvPr/>
        </p:nvSpPr>
        <p:spPr>
          <a:xfrm>
            <a:off x="8153102" y="3410944"/>
            <a:ext cx="946754" cy="132940"/>
          </a:xfrm>
          <a:prstGeom prst="rect">
            <a:avLst/>
          </a:prstGeom>
        </p:spPr>
        <p:txBody>
          <a:bodyPr wrap="square" lIns="0" tIns="0" rIns="0" bIns="0">
            <a:spAutoFit/>
          </a:bodyPr>
          <a:lstStyle/>
          <a:p>
            <a:pPr algn="ctr" defTabSz="653777" rtl="0" fontAlgn="base">
              <a:lnSpc>
                <a:spcPts val="894"/>
              </a:lnSpc>
              <a:spcBef>
                <a:spcPct val="0"/>
              </a:spcBef>
              <a:spcAft>
                <a:spcPct val="0"/>
              </a:spcAft>
              <a:defRPr/>
            </a:pPr>
            <a:r>
              <a:rPr lang="he-IL" sz="813" b="1">
                <a:solidFill>
                  <a:srgbClr val="FFFFFF">
                    <a:lumMod val="50000"/>
                  </a:srgbClr>
                </a:solidFill>
                <a:latin typeface="Almoni DL AAA Light" panose="02000300000000020004" pitchFamily="2" charset="-79"/>
                <a:ea typeface="Arimo" panose="020B0604020202020204" pitchFamily="34" charset="0"/>
                <a:cs typeface="Almoni DL AAA Light" panose="02000300000000020004" pitchFamily="2" charset="-79"/>
              </a:rPr>
              <a:t>משרד האוצר</a:t>
            </a:r>
          </a:p>
        </p:txBody>
      </p:sp>
      <p:sp>
        <p:nvSpPr>
          <p:cNvPr id="8" name="Rectangle 7">
            <a:extLst>
              <a:ext uri="{FF2B5EF4-FFF2-40B4-BE49-F238E27FC236}">
                <a16:creationId xmlns:a16="http://schemas.microsoft.com/office/drawing/2014/main" id="{8BC74F91-E66D-B926-F970-A6D7EBE8A231}"/>
              </a:ext>
            </a:extLst>
          </p:cNvPr>
          <p:cNvSpPr/>
          <p:nvPr/>
        </p:nvSpPr>
        <p:spPr>
          <a:xfrm>
            <a:off x="6785187" y="3410944"/>
            <a:ext cx="946754" cy="132940"/>
          </a:xfrm>
          <a:prstGeom prst="rect">
            <a:avLst/>
          </a:prstGeom>
        </p:spPr>
        <p:txBody>
          <a:bodyPr wrap="square" lIns="0" tIns="0" rIns="0" bIns="0">
            <a:spAutoFit/>
          </a:bodyPr>
          <a:lstStyle/>
          <a:p>
            <a:pPr algn="ctr" defTabSz="653777" rtl="0" fontAlgn="base">
              <a:lnSpc>
                <a:spcPts val="894"/>
              </a:lnSpc>
              <a:spcBef>
                <a:spcPct val="0"/>
              </a:spcBef>
              <a:spcAft>
                <a:spcPct val="0"/>
              </a:spcAft>
              <a:defRPr/>
            </a:pPr>
            <a:r>
              <a:rPr lang="he-IL" sz="813" b="1">
                <a:solidFill>
                  <a:srgbClr val="FFFFFF">
                    <a:lumMod val="50000"/>
                  </a:srgbClr>
                </a:solidFill>
                <a:latin typeface="Almoni DL AAA Light" panose="02000300000000020004" pitchFamily="2" charset="-79"/>
                <a:ea typeface="Arimo" panose="020B0604020202020204" pitchFamily="34" charset="0"/>
                <a:cs typeface="Almoni DL AAA Light" panose="02000300000000020004" pitchFamily="2" charset="-79"/>
              </a:rPr>
              <a:t>משרד החינוך</a:t>
            </a:r>
          </a:p>
        </p:txBody>
      </p:sp>
      <p:pic>
        <p:nvPicPr>
          <p:cNvPr id="9" name="Picture 8" descr="http://upload.wikimedia.org/wikipedia/commons/thumb/8/8f/Emblem_of_Israel.svg/200px-Emblem_of_Israel.svg.png">
            <a:extLst>
              <a:ext uri="{FF2B5EF4-FFF2-40B4-BE49-F238E27FC236}">
                <a16:creationId xmlns:a16="http://schemas.microsoft.com/office/drawing/2014/main" id="{99F25D37-81CC-266C-75C0-157B1482481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528682" y="3057456"/>
            <a:ext cx="243238" cy="3254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upload.wikimedia.org/wikipedia/commons/thumb/8/8f/Emblem_of_Israel.svg/200px-Emblem_of_Israel.svg.png">
            <a:extLst>
              <a:ext uri="{FF2B5EF4-FFF2-40B4-BE49-F238E27FC236}">
                <a16:creationId xmlns:a16="http://schemas.microsoft.com/office/drawing/2014/main" id="{0CE4A9FE-629A-16B7-5136-E19AB57E1F6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45838" y="3071749"/>
            <a:ext cx="243238" cy="3254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fbcdn-sphotos-a-a.akamaihd.net/hphotos-ak-ash3/p480x480/521607_445327735550838_425598380_n.png">
            <a:extLst>
              <a:ext uri="{FF2B5EF4-FFF2-40B4-BE49-F238E27FC236}">
                <a16:creationId xmlns:a16="http://schemas.microsoft.com/office/drawing/2014/main" id="{4838D71C-9B0B-DB37-28B9-317D4382875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16954" y="3485250"/>
            <a:ext cx="628290" cy="547511"/>
          </a:xfrm>
          <a:prstGeom prst="rect">
            <a:avLst/>
          </a:prstGeom>
          <a:noFill/>
        </p:spPr>
      </p:pic>
      <p:pic>
        <p:nvPicPr>
          <p:cNvPr id="12" name="Picture 2" descr="http://index.justice.gov.il/SiteCollectionImages/Units_Logos/MOJHeb.png">
            <a:extLst>
              <a:ext uri="{FF2B5EF4-FFF2-40B4-BE49-F238E27FC236}">
                <a16:creationId xmlns:a16="http://schemas.microsoft.com/office/drawing/2014/main" id="{69659F9E-A7CD-5B71-C58B-E26CB35E325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3986" y="3100205"/>
            <a:ext cx="1221876" cy="216853"/>
          </a:xfrm>
          <a:prstGeom prst="rect">
            <a:avLst/>
          </a:prstGeom>
          <a:noFill/>
        </p:spPr>
      </p:pic>
      <p:pic>
        <p:nvPicPr>
          <p:cNvPr id="13" name="Picture 4" descr="http://www.moc.gov.il/images/1.he/general/logo.jpg">
            <a:extLst>
              <a:ext uri="{FF2B5EF4-FFF2-40B4-BE49-F238E27FC236}">
                <a16:creationId xmlns:a16="http://schemas.microsoft.com/office/drawing/2014/main" id="{3FE15920-F9E3-0EBC-7906-4D034D24B28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27038" y="3079568"/>
            <a:ext cx="884307" cy="362511"/>
          </a:xfrm>
          <a:prstGeom prst="rect">
            <a:avLst/>
          </a:prstGeom>
          <a:noFill/>
        </p:spPr>
      </p:pic>
      <p:sp>
        <p:nvSpPr>
          <p:cNvPr id="14" name="Rectangle 13">
            <a:extLst>
              <a:ext uri="{FF2B5EF4-FFF2-40B4-BE49-F238E27FC236}">
                <a16:creationId xmlns:a16="http://schemas.microsoft.com/office/drawing/2014/main" id="{5D6C7875-8655-61BB-E199-6FF38F7CAF88}"/>
              </a:ext>
            </a:extLst>
          </p:cNvPr>
          <p:cNvSpPr/>
          <p:nvPr/>
        </p:nvSpPr>
        <p:spPr>
          <a:xfrm>
            <a:off x="8153102" y="4004306"/>
            <a:ext cx="946754" cy="132940"/>
          </a:xfrm>
          <a:prstGeom prst="rect">
            <a:avLst/>
          </a:prstGeom>
        </p:spPr>
        <p:txBody>
          <a:bodyPr wrap="square" lIns="0" tIns="0" rIns="0" bIns="0">
            <a:spAutoFit/>
          </a:bodyPr>
          <a:lstStyle/>
          <a:p>
            <a:pPr algn="ctr" defTabSz="653777" rtl="0" fontAlgn="base">
              <a:lnSpc>
                <a:spcPts val="894"/>
              </a:lnSpc>
              <a:spcBef>
                <a:spcPct val="0"/>
              </a:spcBef>
              <a:spcAft>
                <a:spcPct val="0"/>
              </a:spcAft>
              <a:defRPr/>
            </a:pPr>
            <a:r>
              <a:rPr lang="he-IL" sz="813" b="1">
                <a:solidFill>
                  <a:srgbClr val="FFFFFF">
                    <a:lumMod val="50000"/>
                  </a:srgbClr>
                </a:solidFill>
                <a:latin typeface="Almoni DL AAA Light" panose="02000300000000020004" pitchFamily="2" charset="-79"/>
                <a:ea typeface="Arimo" panose="020B0604020202020204" pitchFamily="34" charset="0"/>
                <a:cs typeface="Almoni DL AAA Light" panose="02000300000000020004" pitchFamily="2" charset="-79"/>
              </a:rPr>
              <a:t>משרד הפנים</a:t>
            </a:r>
          </a:p>
        </p:txBody>
      </p:sp>
      <p:pic>
        <p:nvPicPr>
          <p:cNvPr id="15" name="Picture 8" descr="http://upload.wikimedia.org/wikipedia/commons/thumb/8/8f/Emblem_of_Israel.svg/200px-Emblem_of_Israel.svg.png">
            <a:extLst>
              <a:ext uri="{FF2B5EF4-FFF2-40B4-BE49-F238E27FC236}">
                <a16:creationId xmlns:a16="http://schemas.microsoft.com/office/drawing/2014/main" id="{9921AFDE-4237-52AC-8F50-9033C8163E0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528683" y="3664653"/>
            <a:ext cx="243238" cy="3254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DCE0E9D3-F402-E8B0-C92D-3E8C9B209A6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77598" y="3654574"/>
            <a:ext cx="731040" cy="403792"/>
          </a:xfrm>
          <a:prstGeom prst="rect">
            <a:avLst/>
          </a:prstGeom>
          <a:noFill/>
          <a:ln w="9525">
            <a:noFill/>
            <a:miter lim="800000"/>
            <a:headEnd/>
            <a:tailEnd/>
          </a:ln>
          <a:effectLst/>
        </p:spPr>
      </p:pic>
      <p:pic>
        <p:nvPicPr>
          <p:cNvPr id="17" name="Picture 2" descr="http://www.videohead.co.il/wp-content/uploads/2015/06/%D7%A1%D7%A8%D7%98%D7%95%D7%9F-%D7%90%D7%A0%D7%99%D7%9E%D7%A6%D7%99%D7%94-%D7%AA%D7%9E%D7%A9%D7%A8%D7%93-%D7%94%D7%91%D7%98%D7%97%D7%95%D7%9F.jpg">
            <a:extLst>
              <a:ext uri="{FF2B5EF4-FFF2-40B4-BE49-F238E27FC236}">
                <a16:creationId xmlns:a16="http://schemas.microsoft.com/office/drawing/2014/main" id="{AE961B89-A428-31BD-C71D-73EDC5361373}"/>
              </a:ext>
            </a:extLst>
          </p:cNvPr>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923051" y="3553797"/>
            <a:ext cx="671027" cy="502614"/>
          </a:xfrm>
          <a:prstGeom prst="rect">
            <a:avLst/>
          </a:prstGeom>
          <a:noFill/>
        </p:spPr>
      </p:pic>
      <p:sp>
        <p:nvSpPr>
          <p:cNvPr id="18" name="Rectangle 17">
            <a:extLst>
              <a:ext uri="{FF2B5EF4-FFF2-40B4-BE49-F238E27FC236}">
                <a16:creationId xmlns:a16="http://schemas.microsoft.com/office/drawing/2014/main" id="{031D1451-F9BB-DBDC-DDCC-9485DF12DDF1}"/>
              </a:ext>
            </a:extLst>
          </p:cNvPr>
          <p:cNvSpPr/>
          <p:nvPr/>
        </p:nvSpPr>
        <p:spPr>
          <a:xfrm>
            <a:off x="6785187" y="4004306"/>
            <a:ext cx="946754" cy="132940"/>
          </a:xfrm>
          <a:prstGeom prst="rect">
            <a:avLst/>
          </a:prstGeom>
        </p:spPr>
        <p:txBody>
          <a:bodyPr wrap="square" lIns="0" tIns="0" rIns="0" bIns="0">
            <a:spAutoFit/>
          </a:bodyPr>
          <a:lstStyle/>
          <a:p>
            <a:pPr algn="ctr" defTabSz="653777" rtl="0" fontAlgn="base">
              <a:lnSpc>
                <a:spcPts val="894"/>
              </a:lnSpc>
              <a:spcBef>
                <a:spcPct val="0"/>
              </a:spcBef>
              <a:spcAft>
                <a:spcPct val="0"/>
              </a:spcAft>
              <a:defRPr/>
            </a:pPr>
            <a:r>
              <a:rPr lang="he-IL" sz="813" b="1">
                <a:solidFill>
                  <a:srgbClr val="FFFFFF">
                    <a:lumMod val="50000"/>
                  </a:srgbClr>
                </a:solidFill>
                <a:latin typeface="Almoni DL AAA Light" panose="02000300000000020004" pitchFamily="2" charset="-79"/>
                <a:ea typeface="Arimo" panose="020B0604020202020204" pitchFamily="34" charset="0"/>
                <a:cs typeface="Almoni DL AAA Light" panose="02000300000000020004" pitchFamily="2" charset="-79"/>
              </a:rPr>
              <a:t>משרד הביטחון</a:t>
            </a:r>
          </a:p>
        </p:txBody>
      </p:sp>
      <p:pic>
        <p:nvPicPr>
          <p:cNvPr id="19" name="Picture 4" descr="תוצאת תמונה עבור משרד התחבורה לוגו">
            <a:extLst>
              <a:ext uri="{FF2B5EF4-FFF2-40B4-BE49-F238E27FC236}">
                <a16:creationId xmlns:a16="http://schemas.microsoft.com/office/drawing/2014/main" id="{8005DFAC-84A2-ED8D-70BA-BAC6FEE06B4D}"/>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58116" y="3609677"/>
            <a:ext cx="515023" cy="409291"/>
          </a:xfrm>
          <a:prstGeom prst="rect">
            <a:avLst/>
          </a:prstGeom>
          <a:noFill/>
        </p:spPr>
      </p:pic>
      <p:pic>
        <p:nvPicPr>
          <p:cNvPr id="21" name="Picture 4" descr="תוצאת תמונה עבור משרד  טכנולוגיה לוגו">
            <a:extLst>
              <a:ext uri="{FF2B5EF4-FFF2-40B4-BE49-F238E27FC236}">
                <a16:creationId xmlns:a16="http://schemas.microsoft.com/office/drawing/2014/main" id="{96B71633-E618-C4F5-9166-5BE639A6153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774414" y="3036300"/>
            <a:ext cx="1130904" cy="3441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ª××¦××ª ×ª××× × ×¢×××¨ ××©×¨× ×ª×××¨××ª ××××">
            <a:extLst>
              <a:ext uri="{FF2B5EF4-FFF2-40B4-BE49-F238E27FC236}">
                <a16:creationId xmlns:a16="http://schemas.microsoft.com/office/drawing/2014/main" id="{FB3FC6F3-D99E-205E-9DA2-226EC356FCF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67741" y="3043229"/>
            <a:ext cx="895350" cy="3538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62B3230-7C3B-47C3-8231-E2C5499D0FCE}"/>
              </a:ext>
            </a:extLst>
          </p:cNvPr>
          <p:cNvPicPr>
            <a:picLocks noChangeAspect="1"/>
          </p:cNvPicPr>
          <p:nvPr/>
        </p:nvPicPr>
        <p:blipFill>
          <a:blip r:embed="rId11"/>
          <a:stretch>
            <a:fillRect/>
          </a:stretch>
        </p:blipFill>
        <p:spPr>
          <a:xfrm>
            <a:off x="2732097" y="3623059"/>
            <a:ext cx="891961" cy="312186"/>
          </a:xfrm>
          <a:prstGeom prst="rect">
            <a:avLst/>
          </a:prstGeom>
        </p:spPr>
      </p:pic>
      <p:pic>
        <p:nvPicPr>
          <p:cNvPr id="25" name="Picture 2" descr="http://www.yedatech.co.il/rep/data/news/misc/institute/ECA.jpg">
            <a:extLst>
              <a:ext uri="{FF2B5EF4-FFF2-40B4-BE49-F238E27FC236}">
                <a16:creationId xmlns:a16="http://schemas.microsoft.com/office/drawing/2014/main" id="{514D1B3E-E499-FE44-3CF7-06B880641D13}"/>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4089" y="4512864"/>
            <a:ext cx="653003" cy="495195"/>
          </a:xfrm>
          <a:prstGeom prst="rect">
            <a:avLst/>
          </a:prstGeom>
          <a:noFill/>
        </p:spPr>
      </p:pic>
      <p:pic>
        <p:nvPicPr>
          <p:cNvPr id="26" name="Picture 36" descr="http://orot-mall.co.il/wp-content/uploads/doar-israel_heb-logo.jpg">
            <a:extLst>
              <a:ext uri="{FF2B5EF4-FFF2-40B4-BE49-F238E27FC236}">
                <a16:creationId xmlns:a16="http://schemas.microsoft.com/office/drawing/2014/main" id="{4B263237-F48F-76D0-99F4-B25031948D40}"/>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9403" y="4419523"/>
            <a:ext cx="967456" cy="5284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59ADB761-ED58-BBA5-53EA-8A307BD5DB8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596052" y="5150088"/>
            <a:ext cx="525028" cy="572126"/>
          </a:xfrm>
          <a:prstGeom prst="rect">
            <a:avLst/>
          </a:prstGeom>
        </p:spPr>
      </p:pic>
      <p:pic>
        <p:nvPicPr>
          <p:cNvPr id="29" name="Picture 2" descr="http://www.bdicode.co.il/CodeFiles/Logo/mekorot_heb%20logo.jpg">
            <a:extLst>
              <a:ext uri="{FF2B5EF4-FFF2-40B4-BE49-F238E27FC236}">
                <a16:creationId xmlns:a16="http://schemas.microsoft.com/office/drawing/2014/main" id="{1621D087-EDAB-EDBA-780A-F5A3A572454C}"/>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t="-1"/>
          <a:stretch/>
        </p:blipFill>
        <p:spPr bwMode="auto">
          <a:xfrm>
            <a:off x="7529861" y="5339513"/>
            <a:ext cx="761136" cy="3186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https://upload.wikimedia.org/wikipedia/he/thumb/2/29/Rashut_Sdot_Teufa.svg/1280px-Rashut_Sdot_Teufa.svg.png">
            <a:extLst>
              <a:ext uri="{FF2B5EF4-FFF2-40B4-BE49-F238E27FC236}">
                <a16:creationId xmlns:a16="http://schemas.microsoft.com/office/drawing/2014/main" id="{5BA3A9C3-D773-95E2-9AE2-0AB5BD50E188}"/>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90291" y="5273163"/>
            <a:ext cx="1024816" cy="332236"/>
          </a:xfrm>
          <a:prstGeom prst="rect">
            <a:avLst/>
          </a:prstGeom>
          <a:noFill/>
        </p:spPr>
      </p:pic>
      <p:pic>
        <p:nvPicPr>
          <p:cNvPr id="31" name="Picture 8" descr="https://upload.wikimedia.org/wikipedia/he/thumb/7/71/Netivei_Tachbura.svg/1280px-Netivei_Tachbura.svg.png">
            <a:extLst>
              <a:ext uri="{FF2B5EF4-FFF2-40B4-BE49-F238E27FC236}">
                <a16:creationId xmlns:a16="http://schemas.microsoft.com/office/drawing/2014/main" id="{10E75CE7-89C4-F625-C190-F6BDAEBA014B}"/>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805152" y="5356856"/>
            <a:ext cx="512134" cy="347723"/>
          </a:xfrm>
          <a:prstGeom prst="rect">
            <a:avLst/>
          </a:prstGeom>
          <a:noFill/>
        </p:spPr>
      </p:pic>
      <p:pic>
        <p:nvPicPr>
          <p:cNvPr id="32" name="Picture 12" descr="caai Logo">
            <a:extLst>
              <a:ext uri="{FF2B5EF4-FFF2-40B4-BE49-F238E27FC236}">
                <a16:creationId xmlns:a16="http://schemas.microsoft.com/office/drawing/2014/main" id="{F908F0FB-65C2-5227-2CBE-FC9091E2C4D3}"/>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220491" y="4474424"/>
            <a:ext cx="651870" cy="413410"/>
          </a:xfrm>
          <a:prstGeom prst="rect">
            <a:avLst/>
          </a:prstGeom>
          <a:noFill/>
        </p:spPr>
      </p:pic>
      <p:pic>
        <p:nvPicPr>
          <p:cNvPr id="34" name="Picture 33">
            <a:extLst>
              <a:ext uri="{FF2B5EF4-FFF2-40B4-BE49-F238E27FC236}">
                <a16:creationId xmlns:a16="http://schemas.microsoft.com/office/drawing/2014/main" id="{9B0D2350-58CA-397D-E419-A7C6025A8B81}"/>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7018" b="93816" l="9991" r="97965">
                        <a14:foregroundMark x1="42977" y1="24912" x2="42977" y2="24912"/>
                        <a14:foregroundMark x1="69997" y1="54956" x2="78748" y2="75395"/>
                        <a14:foregroundMark x1="78748" y1="75395" x2="82405" y2="77281"/>
                        <a14:foregroundMark x1="94324" y1="47500" x2="91065" y2="35658"/>
                        <a14:foregroundMark x1="91065" y1="35658" x2="86613" y2="26667"/>
                        <a14:foregroundMark x1="86613" y1="26667" x2="85480" y2="25746"/>
                        <a14:foregroundMark x1="64137" y1="26316" x2="62974" y2="35132"/>
                        <a14:foregroundMark x1="56640" y1="20789" x2="57497" y2="27939"/>
                        <a14:foregroundMark x1="48271" y1="21623" x2="48271" y2="21623"/>
                        <a14:foregroundMark x1="35190" y1="19693" x2="35190" y2="19693"/>
                        <a14:foregroundMark x1="51928" y1="53596" x2="51928" y2="53596"/>
                        <a14:foregroundMark x1="55477" y1="53860" x2="55477" y2="53860"/>
                        <a14:foregroundMark x1="62791" y1="53289" x2="62791" y2="53289"/>
                        <a14:foregroundMark x1="47215" y1="53026" x2="47215" y2="53026"/>
                        <a14:foregroundMark x1="39520" y1="53596" x2="39045" y2="60219"/>
                        <a14:foregroundMark x1="26438" y1="50000" x2="29911" y2="50570"/>
                        <a14:foregroundMark x1="59517" y1="55789" x2="59042" y2="66272"/>
                        <a14:foregroundMark x1="85679" y1="70658" x2="85190" y2="80307"/>
                        <a14:foregroundMark x1="95869" y1="53596" x2="95089" y2="49737"/>
                        <a14:foregroundMark x1="93467" y1="45570" x2="90101" y2="30439"/>
                        <a14:foregroundMark x1="90101" y1="30439" x2="90101" y2="30439"/>
                        <a14:foregroundMark x1="43467" y1="51360" x2="46634" y2="51360"/>
                        <a14:foregroundMark x1="35006" y1="57719" x2="33262" y2="66009"/>
                        <a14:foregroundMark x1="63647" y1="51930" x2="64229" y2="56360"/>
                        <a14:foregroundMark x1="34226" y1="71228" x2="34333" y2="67939"/>
                        <a14:foregroundMark x1="83752" y1="7018" x2="81349" y2="8947"/>
                        <a14:foregroundMark x1="97980" y1="47237" x2="97980" y2="53026"/>
                        <a14:foregroundMark x1="55768" y1="52193" x2="55386" y2="61579"/>
                        <a14:foregroundMark x1="82696" y1="93816" x2="82696" y2="93816"/>
                        <a14:foregroundMark x1="51729" y1="54430" x2="51729" y2="71491"/>
                      </a14:backgroundRemoval>
                    </a14:imgEffect>
                  </a14:imgLayer>
                </a14:imgProps>
              </a:ext>
            </a:extLst>
          </a:blip>
          <a:stretch>
            <a:fillRect/>
          </a:stretch>
        </p:blipFill>
        <p:spPr>
          <a:xfrm>
            <a:off x="1065219" y="5305538"/>
            <a:ext cx="1108131" cy="386557"/>
          </a:xfrm>
          <a:prstGeom prst="rect">
            <a:avLst/>
          </a:prstGeom>
        </p:spPr>
      </p:pic>
      <p:pic>
        <p:nvPicPr>
          <p:cNvPr id="35" name="Picture 34" descr="A picture containing text, font, white, design&#10;&#10;Description automatically generated">
            <a:extLst>
              <a:ext uri="{FF2B5EF4-FFF2-40B4-BE49-F238E27FC236}">
                <a16:creationId xmlns:a16="http://schemas.microsoft.com/office/drawing/2014/main" id="{43F7A0DA-EACD-37E0-40FD-4A83F3B06880}"/>
              </a:ext>
            </a:extLst>
          </p:cNvPr>
          <p:cNvPicPr>
            <a:picLocks noChangeAspect="1"/>
          </p:cNvPicPr>
          <p:nvPr/>
        </p:nvPicPr>
        <p:blipFill rotWithShape="1">
          <a:blip r:embed="rId21" cstate="screen">
            <a:extLst>
              <a:ext uri="{28A0092B-C50C-407E-A947-70E740481C1C}">
                <a14:useLocalDpi xmlns:a14="http://schemas.microsoft.com/office/drawing/2010/main" val="0"/>
              </a:ext>
            </a:extLst>
          </a:blip>
          <a:srcRect t="29455" b="21928"/>
          <a:stretch/>
        </p:blipFill>
        <p:spPr>
          <a:xfrm>
            <a:off x="5533497" y="4370576"/>
            <a:ext cx="1001362" cy="569780"/>
          </a:xfrm>
          <a:prstGeom prst="rect">
            <a:avLst/>
          </a:prstGeom>
        </p:spPr>
      </p:pic>
      <p:pic>
        <p:nvPicPr>
          <p:cNvPr id="36" name="Picture 35">
            <a:extLst>
              <a:ext uri="{FF2B5EF4-FFF2-40B4-BE49-F238E27FC236}">
                <a16:creationId xmlns:a16="http://schemas.microsoft.com/office/drawing/2014/main" id="{C1C51E59-F91C-ECE8-07FF-EB735359C1CF}"/>
              </a:ext>
            </a:extLst>
          </p:cNvPr>
          <p:cNvPicPr>
            <a:picLocks noChangeAspect="1"/>
          </p:cNvPicPr>
          <p:nvPr/>
        </p:nvPicPr>
        <p:blipFill>
          <a:blip r:embed="rId22"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224759" y="4381190"/>
            <a:ext cx="1217804" cy="561659"/>
          </a:xfrm>
          <a:prstGeom prst="rect">
            <a:avLst/>
          </a:prstGeom>
        </p:spPr>
      </p:pic>
      <p:pic>
        <p:nvPicPr>
          <p:cNvPr id="37" name="Picture 6" descr="גז טבעי – נתיבי הגז הטבעי לישראל – המערכת הארצית להולכת גז טבעי">
            <a:extLst>
              <a:ext uri="{FF2B5EF4-FFF2-40B4-BE49-F238E27FC236}">
                <a16:creationId xmlns:a16="http://schemas.microsoft.com/office/drawing/2014/main" id="{BD4D6D78-C43A-D5DB-6C46-D8BBF6873D18}"/>
              </a:ext>
            </a:extLst>
          </p:cNvPr>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1046341" y="4425322"/>
            <a:ext cx="946754" cy="2916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4" descr="קריירה בתעשייה האווירית - התעשייה האווירית IAI">
            <a:extLst>
              <a:ext uri="{FF2B5EF4-FFF2-40B4-BE49-F238E27FC236}">
                <a16:creationId xmlns:a16="http://schemas.microsoft.com/office/drawing/2014/main" id="{792B6269-DAA5-9F22-4CDB-F86AC3EE66B5}"/>
              </a:ext>
            </a:extLst>
          </p:cNvPr>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3330948" y="4421937"/>
            <a:ext cx="533729" cy="53372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רכבת ישראל - YouTube">
            <a:extLst>
              <a:ext uri="{FF2B5EF4-FFF2-40B4-BE49-F238E27FC236}">
                <a16:creationId xmlns:a16="http://schemas.microsoft.com/office/drawing/2014/main" id="{64E4BD2F-DB50-2AA1-9C20-A6A52C425076}"/>
              </a:ext>
            </a:extLst>
          </p:cNvPr>
          <p:cNvPicPr>
            <a:picLocks noChangeAspect="1" noChangeArrowheads="1"/>
          </p:cNvPicPr>
          <p:nvPr/>
        </p:nvPicPr>
        <p:blipFill rotWithShape="1">
          <a:blip r:embed="rId25" cstate="screen">
            <a:extLst>
              <a:ext uri="{28A0092B-C50C-407E-A947-70E740481C1C}">
                <a14:useLocalDpi xmlns:a14="http://schemas.microsoft.com/office/drawing/2010/main" val="0"/>
              </a:ext>
            </a:extLst>
          </a:blip>
          <a:srcRect b="14625"/>
          <a:stretch/>
        </p:blipFill>
        <p:spPr bwMode="auto">
          <a:xfrm>
            <a:off x="6297847" y="4955666"/>
            <a:ext cx="921086" cy="78637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חוצה ישראל">
            <a:extLst>
              <a:ext uri="{FF2B5EF4-FFF2-40B4-BE49-F238E27FC236}">
                <a16:creationId xmlns:a16="http://schemas.microsoft.com/office/drawing/2014/main" id="{25830223-8EAC-8FDC-3757-580A55D31221}"/>
              </a:ext>
            </a:extLst>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l="17970" t="19917" r="17970" b="28851"/>
          <a:stretch/>
        </p:blipFill>
        <p:spPr bwMode="auto">
          <a:xfrm>
            <a:off x="4678869" y="5150214"/>
            <a:ext cx="1197457" cy="47883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לוגו הטכניון - paamonim">
            <a:extLst>
              <a:ext uri="{FF2B5EF4-FFF2-40B4-BE49-F238E27FC236}">
                <a16:creationId xmlns:a16="http://schemas.microsoft.com/office/drawing/2014/main" id="{DDE05008-25FA-0EEB-B1BD-9F5264DB9107}"/>
              </a:ext>
            </a:extLst>
          </p:cNvPr>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7905768" y="1488027"/>
            <a:ext cx="1083214" cy="52233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קרן קיימת לישראל">
            <a:extLst>
              <a:ext uri="{FF2B5EF4-FFF2-40B4-BE49-F238E27FC236}">
                <a16:creationId xmlns:a16="http://schemas.microsoft.com/office/drawing/2014/main" id="{41E67330-67FF-35D7-467F-0242BB89BB24}"/>
              </a:ext>
            </a:extLst>
          </p:cNvPr>
          <p:cNvPicPr>
            <a:picLocks noChangeAspect="1" noChangeArrowheads="1"/>
          </p:cNvPicPr>
          <p:nvPr/>
        </p:nvPicPr>
        <p:blipFill rotWithShape="1">
          <a:blip r:embed="rId28" cstate="screen">
            <a:extLst>
              <a:ext uri="{28A0092B-C50C-407E-A947-70E740481C1C}">
                <a14:useLocalDpi xmlns:a14="http://schemas.microsoft.com/office/drawing/2010/main" val="0"/>
              </a:ext>
            </a:extLst>
          </a:blip>
          <a:srcRect l="15904" r="14739"/>
          <a:stretch/>
        </p:blipFill>
        <p:spPr bwMode="auto">
          <a:xfrm>
            <a:off x="6304451" y="1457772"/>
            <a:ext cx="538380" cy="6520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The Jewish Agency for Israel - U.S.">
            <a:extLst>
              <a:ext uri="{FF2B5EF4-FFF2-40B4-BE49-F238E27FC236}">
                <a16:creationId xmlns:a16="http://schemas.microsoft.com/office/drawing/2014/main" id="{153CA9AB-45C7-8692-0CD1-84130808CFEC}"/>
              </a:ext>
            </a:extLst>
          </p:cNvPr>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l="9119" t="15033" r="10531" b="17411"/>
          <a:stretch/>
        </p:blipFill>
        <p:spPr bwMode="auto">
          <a:xfrm>
            <a:off x="4509426" y="1358065"/>
            <a:ext cx="878943" cy="7389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קרן אדמונד דה רוטשילד – ויקיפדיה">
            <a:extLst>
              <a:ext uri="{FF2B5EF4-FFF2-40B4-BE49-F238E27FC236}">
                <a16:creationId xmlns:a16="http://schemas.microsoft.com/office/drawing/2014/main" id="{AD27FBBF-56EE-E0CB-CC49-9A5AE4908974}"/>
              </a:ext>
            </a:extLst>
          </p:cNvPr>
          <p:cNvPicPr>
            <a:picLocks noChangeAspect="1" noChangeArrowheads="1"/>
          </p:cNvPicPr>
          <p:nvPr/>
        </p:nvPicPr>
        <p:blipFill>
          <a:blip r:embed="rId30" cstate="screen">
            <a:extLst>
              <a:ext uri="{28A0092B-C50C-407E-A947-70E740481C1C}">
                <a14:useLocalDpi xmlns:a14="http://schemas.microsoft.com/office/drawing/2010/main" val="0"/>
              </a:ext>
            </a:extLst>
          </a:blip>
          <a:srcRect/>
          <a:stretch>
            <a:fillRect/>
          </a:stretch>
        </p:blipFill>
        <p:spPr bwMode="auto">
          <a:xfrm>
            <a:off x="2863087" y="1356918"/>
            <a:ext cx="901586" cy="86283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הספרייה הלאומית - The Librarians">
            <a:extLst>
              <a:ext uri="{FF2B5EF4-FFF2-40B4-BE49-F238E27FC236}">
                <a16:creationId xmlns:a16="http://schemas.microsoft.com/office/drawing/2014/main" id="{373C3910-5D6A-9F7C-F08F-8AA2E467A7CA}"/>
              </a:ext>
            </a:extLst>
          </p:cNvPr>
          <p:cNvPicPr>
            <a:picLocks noChangeAspect="1" noChangeArrowheads="1"/>
          </p:cNvPicPr>
          <p:nvPr/>
        </p:nvPicPr>
        <p:blipFill>
          <a:blip r:embed="rId31" cstate="screen">
            <a:extLst>
              <a:ext uri="{28A0092B-C50C-407E-A947-70E740481C1C}">
                <a14:useLocalDpi xmlns:a14="http://schemas.microsoft.com/office/drawing/2010/main" val="0"/>
              </a:ext>
            </a:extLst>
          </a:blip>
          <a:srcRect/>
          <a:stretch>
            <a:fillRect/>
          </a:stretch>
        </p:blipFill>
        <p:spPr bwMode="auto">
          <a:xfrm>
            <a:off x="1011008" y="1365825"/>
            <a:ext cx="1479283" cy="56082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logo לוגו אוניברסיטת בר אילן | קרן טראמפ">
            <a:extLst>
              <a:ext uri="{FF2B5EF4-FFF2-40B4-BE49-F238E27FC236}">
                <a16:creationId xmlns:a16="http://schemas.microsoft.com/office/drawing/2014/main" id="{9F756200-74D9-C0A1-0070-D9EBC1C65168}"/>
              </a:ext>
            </a:extLst>
          </p:cNvPr>
          <p:cNvPicPr>
            <a:picLocks noChangeAspect="1" noChangeArrowheads="1"/>
          </p:cNvPicPr>
          <p:nvPr/>
        </p:nvPicPr>
        <p:blipFill>
          <a:blip r:embed="rId32" cstate="screen">
            <a:extLst>
              <a:ext uri="{28A0092B-C50C-407E-A947-70E740481C1C}">
                <a14:useLocalDpi xmlns:a14="http://schemas.microsoft.com/office/drawing/2010/main" val="0"/>
              </a:ext>
            </a:extLst>
          </a:blip>
          <a:srcRect/>
          <a:stretch>
            <a:fillRect/>
          </a:stretch>
        </p:blipFill>
        <p:spPr bwMode="auto">
          <a:xfrm>
            <a:off x="1603976" y="2033685"/>
            <a:ext cx="1250622" cy="76030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האקדמיה למוסיקה ולמחול ירושלים – Apps on Google Play">
            <a:extLst>
              <a:ext uri="{FF2B5EF4-FFF2-40B4-BE49-F238E27FC236}">
                <a16:creationId xmlns:a16="http://schemas.microsoft.com/office/drawing/2014/main" id="{F552EC24-BB97-C6EF-153E-3BC80173C5BC}"/>
              </a:ext>
            </a:extLst>
          </p:cNvPr>
          <p:cNvPicPr>
            <a:picLocks noChangeAspect="1" noChangeArrowheads="1"/>
          </p:cNvPicPr>
          <p:nvPr/>
        </p:nvPicPr>
        <p:blipFill>
          <a:blip r:embed="rId33" cstate="screen">
            <a:extLst>
              <a:ext uri="{28A0092B-C50C-407E-A947-70E740481C1C}">
                <a14:useLocalDpi xmlns:a14="http://schemas.microsoft.com/office/drawing/2010/main" val="0"/>
              </a:ext>
            </a:extLst>
          </a:blip>
          <a:srcRect/>
          <a:stretch>
            <a:fillRect/>
          </a:stretch>
        </p:blipFill>
        <p:spPr bwMode="auto">
          <a:xfrm>
            <a:off x="8229740" y="2024641"/>
            <a:ext cx="799074" cy="79907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8" descr="תנועת אור – ויקיפדיה">
            <a:extLst>
              <a:ext uri="{FF2B5EF4-FFF2-40B4-BE49-F238E27FC236}">
                <a16:creationId xmlns:a16="http://schemas.microsoft.com/office/drawing/2014/main" id="{FC4CD2E0-E3EE-4355-5520-3ADE6162C2FB}"/>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15347" b="19596"/>
          <a:stretch/>
        </p:blipFill>
        <p:spPr bwMode="auto">
          <a:xfrm>
            <a:off x="6723176" y="2168678"/>
            <a:ext cx="933326" cy="60719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0" descr="החוג לפסיכולוגיה - המסלול האקדמי המכללה למינהל | Rishon le Siyon">
            <a:extLst>
              <a:ext uri="{FF2B5EF4-FFF2-40B4-BE49-F238E27FC236}">
                <a16:creationId xmlns:a16="http://schemas.microsoft.com/office/drawing/2014/main" id="{FC4BCEE4-56CA-330E-2058-F3B889781CD8}"/>
              </a:ext>
            </a:extLst>
          </p:cNvPr>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t="18780"/>
          <a:stretch/>
        </p:blipFill>
        <p:spPr bwMode="auto">
          <a:xfrm>
            <a:off x="5390697" y="2092092"/>
            <a:ext cx="799074" cy="64900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a:extLst>
              <a:ext uri="{FF2B5EF4-FFF2-40B4-BE49-F238E27FC236}">
                <a16:creationId xmlns:a16="http://schemas.microsoft.com/office/drawing/2014/main" id="{4503D7F7-CD31-AB91-BE27-F5CB9AE8E4F5}"/>
              </a:ext>
            </a:extLst>
          </p:cNvPr>
          <p:cNvPicPr>
            <a:picLocks noChangeAspect="1" noChangeArrowheads="1"/>
          </p:cNvPicPr>
          <p:nvPr/>
        </p:nvPicPr>
        <p:blipFill>
          <a:blip r:embed="rId36" cstate="screen">
            <a:extLst>
              <a:ext uri="{28A0092B-C50C-407E-A947-70E740481C1C}">
                <a14:useLocalDpi xmlns:a14="http://schemas.microsoft.com/office/drawing/2010/main" val="0"/>
              </a:ext>
            </a:extLst>
          </a:blip>
          <a:srcRect/>
          <a:stretch>
            <a:fillRect/>
          </a:stretch>
        </p:blipFill>
        <p:spPr bwMode="auto">
          <a:xfrm>
            <a:off x="3563242" y="2356095"/>
            <a:ext cx="1197457" cy="36480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8E8480E-2886-74CF-AC4A-6E9EF6478B05}"/>
              </a:ext>
            </a:extLst>
          </p:cNvPr>
          <p:cNvSpPr>
            <a:spLocks noGrp="1"/>
          </p:cNvSpPr>
          <p:nvPr>
            <p:ph type="title"/>
          </p:nvPr>
        </p:nvSpPr>
        <p:spPr>
          <a:xfrm>
            <a:off x="3238052" y="431800"/>
            <a:ext cx="7961762" cy="533400"/>
          </a:xfrm>
        </p:spPr>
        <p:txBody>
          <a:bodyPr/>
          <a:lstStyle/>
          <a:p>
            <a:r>
              <a:rPr lang="he-IL" sz="4400" dirty="0">
                <a:latin typeface="Almoni Tzar ML v5 AAA" panose="00000506000000000000" pitchFamily="50" charset="-79"/>
                <a:cs typeface="Almoni Tzar ML v5 AAA" panose="00000506000000000000" pitchFamily="50" charset="-79"/>
              </a:rPr>
              <a:t>ניסיון עם מאות מוסדות וגופים ציבוריים, משרדי ממשלה ומוניציפליים</a:t>
            </a:r>
            <a:endParaRPr lang="en-US" dirty="0"/>
          </a:p>
        </p:txBody>
      </p:sp>
      <p:sp>
        <p:nvSpPr>
          <p:cNvPr id="6" name="Rectangle 5">
            <a:extLst>
              <a:ext uri="{FF2B5EF4-FFF2-40B4-BE49-F238E27FC236}">
                <a16:creationId xmlns:a16="http://schemas.microsoft.com/office/drawing/2014/main" id="{E36A0618-A674-1EF4-7D45-0ED23EFCD589}"/>
              </a:ext>
            </a:extLst>
          </p:cNvPr>
          <p:cNvSpPr/>
          <p:nvPr/>
        </p:nvSpPr>
        <p:spPr>
          <a:xfrm>
            <a:off x="9548722" y="2085550"/>
            <a:ext cx="1598105" cy="384721"/>
          </a:xfrm>
          <a:prstGeom prst="rect">
            <a:avLst/>
          </a:prstGeom>
        </p:spPr>
        <p:txBody>
          <a:bodyPr wrap="square">
            <a:spAutoFit/>
          </a:bodyPr>
          <a:lstStyle/>
          <a:p>
            <a:pPr algn="ctr" defTabSz="653777" rtl="1">
              <a:defRPr/>
            </a:pPr>
            <a:r>
              <a:rPr lang="he-IL" sz="1600" b="1" dirty="0">
                <a:solidFill>
                  <a:srgbClr val="00338D"/>
                </a:solidFill>
                <a:latin typeface="Almoni DL AAA" panose="020B0500000000020004" pitchFamily="34" charset="-79"/>
                <a:ea typeface="Arimo" panose="020B0604020202020204" pitchFamily="34" charset="0"/>
                <a:cs typeface="Almoni DL AAA" panose="020B0500000000020004" pitchFamily="34" charset="-79"/>
              </a:rPr>
              <a:t>מלכ"רים ומוסדות</a:t>
            </a:r>
          </a:p>
          <a:p>
            <a:pPr algn="ctr" defTabSz="653777">
              <a:defRPr/>
            </a:pPr>
            <a:endParaRPr lang="he-IL" sz="300" b="1" dirty="0">
              <a:solidFill>
                <a:srgbClr val="0091DA"/>
              </a:solidFill>
              <a:latin typeface="Almoni DL AAA" panose="020B0500000000020004" pitchFamily="34" charset="-79"/>
              <a:ea typeface="Arimo" panose="020B0604020202020204" pitchFamily="34" charset="0"/>
              <a:cs typeface="Almoni DL AAA" panose="020B0500000000020004" pitchFamily="34" charset="-79"/>
            </a:endParaRPr>
          </a:p>
        </p:txBody>
      </p:sp>
      <p:sp>
        <p:nvSpPr>
          <p:cNvPr id="23" name="Rectangle 22">
            <a:extLst>
              <a:ext uri="{FF2B5EF4-FFF2-40B4-BE49-F238E27FC236}">
                <a16:creationId xmlns:a16="http://schemas.microsoft.com/office/drawing/2014/main" id="{B928850D-7085-709B-6A13-1E0A0C5088FC}"/>
              </a:ext>
            </a:extLst>
          </p:cNvPr>
          <p:cNvSpPr/>
          <p:nvPr/>
        </p:nvSpPr>
        <p:spPr>
          <a:xfrm>
            <a:off x="9704685" y="3273802"/>
            <a:ext cx="1329211" cy="417871"/>
          </a:xfrm>
          <a:prstGeom prst="rect">
            <a:avLst/>
          </a:prstGeom>
        </p:spPr>
        <p:txBody>
          <a:bodyPr wrap="none" anchor="ctr">
            <a:spAutoFit/>
          </a:bodyPr>
          <a:lstStyle/>
          <a:p>
            <a:pPr algn="ctr" defTabSz="653777" rtl="1">
              <a:lnSpc>
                <a:spcPct val="150000"/>
              </a:lnSpc>
              <a:spcBef>
                <a:spcPts val="1300"/>
              </a:spcBef>
              <a:spcAft>
                <a:spcPts val="1300"/>
              </a:spcAft>
              <a:defRPr/>
            </a:pPr>
            <a:r>
              <a:rPr lang="he-IL" sz="1600" b="1" dirty="0">
                <a:solidFill>
                  <a:srgbClr val="00338D"/>
                </a:solidFill>
                <a:latin typeface="Almoni DL AAA" panose="020B0500000000020004" pitchFamily="34" charset="-79"/>
                <a:ea typeface="Arimo" panose="020B0604020202020204" pitchFamily="34" charset="0"/>
                <a:cs typeface="Almoni DL AAA" panose="020B0500000000020004" pitchFamily="34" charset="-79"/>
              </a:rPr>
              <a:t>משרדי</a:t>
            </a:r>
            <a:r>
              <a:rPr lang="en-US" sz="1600" b="1" dirty="0">
                <a:solidFill>
                  <a:srgbClr val="00338D"/>
                </a:solidFill>
                <a:latin typeface="Almoni DL AAA" panose="020B0500000000020004" pitchFamily="34" charset="-79"/>
                <a:ea typeface="Arimo" panose="020B0604020202020204" pitchFamily="34" charset="0"/>
                <a:cs typeface="Almoni DL AAA" panose="020B0500000000020004" pitchFamily="34" charset="-79"/>
              </a:rPr>
              <a:t> </a:t>
            </a:r>
            <a:r>
              <a:rPr lang="he-IL" sz="1600" b="1" dirty="0">
                <a:solidFill>
                  <a:srgbClr val="00338D"/>
                </a:solidFill>
                <a:latin typeface="Almoni DL AAA" panose="020B0500000000020004" pitchFamily="34" charset="-79"/>
                <a:ea typeface="Arimo" panose="020B0604020202020204" pitchFamily="34" charset="0"/>
                <a:cs typeface="Almoni DL AAA" panose="020B0500000000020004" pitchFamily="34" charset="-79"/>
              </a:rPr>
              <a:t>ממשלה</a:t>
            </a:r>
          </a:p>
        </p:txBody>
      </p:sp>
      <p:grpSp>
        <p:nvGrpSpPr>
          <p:cNvPr id="52" name="Group 51">
            <a:extLst>
              <a:ext uri="{FF2B5EF4-FFF2-40B4-BE49-F238E27FC236}">
                <a16:creationId xmlns:a16="http://schemas.microsoft.com/office/drawing/2014/main" id="{1C81BD82-4CEA-79A1-6CD7-3F8731C60F67}"/>
              </a:ext>
            </a:extLst>
          </p:cNvPr>
          <p:cNvGrpSpPr/>
          <p:nvPr/>
        </p:nvGrpSpPr>
        <p:grpSpPr>
          <a:xfrm>
            <a:off x="992187" y="2893807"/>
            <a:ext cx="10193488" cy="2983118"/>
            <a:chOff x="2885089" y="2917873"/>
            <a:chExt cx="8300585" cy="2639608"/>
          </a:xfrm>
        </p:grpSpPr>
        <p:cxnSp>
          <p:nvCxnSpPr>
            <p:cNvPr id="5" name="Straight Connector 4">
              <a:extLst>
                <a:ext uri="{FF2B5EF4-FFF2-40B4-BE49-F238E27FC236}">
                  <a16:creationId xmlns:a16="http://schemas.microsoft.com/office/drawing/2014/main" id="{69E160DD-B369-A2DF-1BF0-082145B2BD11}"/>
                </a:ext>
              </a:extLst>
            </p:cNvPr>
            <p:cNvCxnSpPr>
              <a:cxnSpLocks/>
            </p:cNvCxnSpPr>
            <p:nvPr/>
          </p:nvCxnSpPr>
          <p:spPr>
            <a:xfrm>
              <a:off x="2885089" y="2917873"/>
              <a:ext cx="8300585"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1CA32C-6833-1D3D-82D3-392FDD039C89}"/>
                </a:ext>
              </a:extLst>
            </p:cNvPr>
            <p:cNvCxnSpPr>
              <a:cxnSpLocks/>
            </p:cNvCxnSpPr>
            <p:nvPr/>
          </p:nvCxnSpPr>
          <p:spPr>
            <a:xfrm>
              <a:off x="2885089" y="4096100"/>
              <a:ext cx="8300585"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E13E0F2-2596-81EF-9A23-3CAC1B37DD36}"/>
                </a:ext>
              </a:extLst>
            </p:cNvPr>
            <p:cNvCxnSpPr>
              <a:cxnSpLocks/>
            </p:cNvCxnSpPr>
            <p:nvPr/>
          </p:nvCxnSpPr>
          <p:spPr>
            <a:xfrm>
              <a:off x="2885089" y="5557481"/>
              <a:ext cx="8300585"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4C77691F-D2C8-141A-117C-A07B7DDC6227}"/>
              </a:ext>
            </a:extLst>
          </p:cNvPr>
          <p:cNvSpPr/>
          <p:nvPr/>
        </p:nvSpPr>
        <p:spPr>
          <a:xfrm>
            <a:off x="9472097" y="4786109"/>
            <a:ext cx="1772870" cy="654923"/>
          </a:xfrm>
          <a:prstGeom prst="rect">
            <a:avLst/>
          </a:prstGeom>
        </p:spPr>
        <p:txBody>
          <a:bodyPr wrap="square">
            <a:spAutoFit/>
          </a:bodyPr>
          <a:lstStyle/>
          <a:p>
            <a:pPr algn="ctr" defTabSz="653777" rtl="1">
              <a:defRPr/>
            </a:pPr>
            <a:r>
              <a:rPr lang="he-IL" sz="1600" b="1" dirty="0">
                <a:solidFill>
                  <a:srgbClr val="00338D"/>
                </a:solidFill>
                <a:latin typeface="Almoni DL AAA" panose="020B0500000000020004" pitchFamily="34" charset="-79"/>
                <a:ea typeface="Arimo" panose="020B0604020202020204" pitchFamily="34" charset="0"/>
                <a:cs typeface="Almoni DL AAA" panose="020B0500000000020004" pitchFamily="34" charset="-79"/>
              </a:rPr>
              <a:t>חברות ממשלתיות</a:t>
            </a:r>
            <a:r>
              <a:rPr lang="en-US" sz="1600" b="1" dirty="0">
                <a:solidFill>
                  <a:srgbClr val="00338D"/>
                </a:solidFill>
                <a:latin typeface="Almoni DL AAA" panose="020B0500000000020004" pitchFamily="34" charset="-79"/>
                <a:ea typeface="Arimo" panose="020B0604020202020204" pitchFamily="34" charset="0"/>
                <a:cs typeface="Almoni DL AAA" panose="020B0500000000020004" pitchFamily="34" charset="-79"/>
              </a:rPr>
              <a:t> </a:t>
            </a:r>
            <a:r>
              <a:rPr lang="he-IL" sz="1600" b="1" dirty="0">
                <a:solidFill>
                  <a:srgbClr val="00338D"/>
                </a:solidFill>
                <a:latin typeface="Almoni DL AAA" panose="020B0500000000020004" pitchFamily="34" charset="-79"/>
                <a:ea typeface="Arimo" panose="020B0604020202020204" pitchFamily="34" charset="0"/>
                <a:cs typeface="Almoni DL AAA" panose="020B0500000000020004" pitchFamily="34" charset="-79"/>
              </a:rPr>
              <a:t>וגופים</a:t>
            </a:r>
            <a:r>
              <a:rPr lang="en-US" sz="1600" b="1" dirty="0">
                <a:solidFill>
                  <a:srgbClr val="00338D"/>
                </a:solidFill>
                <a:latin typeface="Almoni DL AAA" panose="020B0500000000020004" pitchFamily="34" charset="-79"/>
                <a:ea typeface="Arimo" panose="020B0604020202020204" pitchFamily="34" charset="0"/>
                <a:cs typeface="Almoni DL AAA" panose="020B0500000000020004" pitchFamily="34" charset="-79"/>
              </a:rPr>
              <a:t> </a:t>
            </a:r>
            <a:r>
              <a:rPr lang="he-IL" sz="1600" b="1" dirty="0">
                <a:solidFill>
                  <a:srgbClr val="00338D"/>
                </a:solidFill>
                <a:latin typeface="Almoni DL AAA" panose="020B0500000000020004" pitchFamily="34" charset="-79"/>
                <a:ea typeface="Arimo" panose="020B0604020202020204" pitchFamily="34" charset="0"/>
                <a:cs typeface="Almoni DL AAA" panose="020B0500000000020004" pitchFamily="34" charset="-79"/>
              </a:rPr>
              <a:t>ציבוריים</a:t>
            </a:r>
          </a:p>
          <a:p>
            <a:pPr algn="ctr" defTabSz="653777">
              <a:defRPr/>
            </a:pPr>
            <a:endParaRPr lang="he-IL" sz="300" b="1" dirty="0">
              <a:solidFill>
                <a:srgbClr val="0091DA"/>
              </a:solidFill>
              <a:latin typeface="Almoni DL AAA" panose="020B0500000000020004" pitchFamily="34" charset="-79"/>
              <a:ea typeface="Arimo" panose="020B0604020202020204" pitchFamily="34" charset="0"/>
              <a:cs typeface="Almoni DL AAA" panose="020B0500000000020004" pitchFamily="34" charset="-79"/>
            </a:endParaRPr>
          </a:p>
        </p:txBody>
      </p:sp>
    </p:spTree>
    <p:extLst>
      <p:ext uri="{BB962C8B-B14F-4D97-AF65-F5344CB8AC3E}">
        <p14:creationId xmlns:p14="http://schemas.microsoft.com/office/powerpoint/2010/main" val="2768736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C8C8-4488-AF38-1927-5A7F0C79A94A}"/>
              </a:ext>
            </a:extLst>
          </p:cNvPr>
          <p:cNvSpPr>
            <a:spLocks noGrp="1"/>
          </p:cNvSpPr>
          <p:nvPr>
            <p:ph type="title"/>
          </p:nvPr>
        </p:nvSpPr>
        <p:spPr/>
        <p:txBody>
          <a:bodyPr vert="horz" lIns="0" tIns="0" rIns="0" bIns="0" rtlCol="0" anchor="t" anchorCtr="0">
            <a:noAutofit/>
          </a:bodyPr>
          <a:lstStyle/>
          <a:p>
            <a:r>
              <a:rPr lang="he-IL" sz="5400" dirty="0">
                <a:solidFill>
                  <a:schemeClr val="tx2"/>
                </a:solidFill>
              </a:rPr>
              <a:t>מיקי זכאי</a:t>
            </a:r>
            <a:endParaRPr lang="en-US" sz="5400" dirty="0">
              <a:solidFill>
                <a:schemeClr val="tx2"/>
              </a:solidFill>
            </a:endParaRPr>
          </a:p>
        </p:txBody>
      </p:sp>
      <p:sp>
        <p:nvSpPr>
          <p:cNvPr id="4" name="Rechteck 13">
            <a:extLst>
              <a:ext uri="{FF2B5EF4-FFF2-40B4-BE49-F238E27FC236}">
                <a16:creationId xmlns:a16="http://schemas.microsoft.com/office/drawing/2014/main" id="{C14B5BBE-BB92-543F-875F-3A926FC4670D}"/>
              </a:ext>
            </a:extLst>
          </p:cNvPr>
          <p:cNvSpPr/>
          <p:nvPr/>
        </p:nvSpPr>
        <p:spPr>
          <a:xfrm>
            <a:off x="9225638" y="1330326"/>
            <a:ext cx="1970998" cy="4546600"/>
          </a:xfrm>
          <a:prstGeom prst="rect">
            <a:avLst/>
          </a:prstGeom>
          <a:gradFill>
            <a:gsLst>
              <a:gs pos="100000">
                <a:schemeClr val="accent5"/>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500" b="0" i="0" u="none" strike="noStrike" kern="1200" cap="none" spc="0" normalizeH="0" baseline="0" noProof="0" err="1">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DB9C8B45-8988-9DEA-B755-13084E24DD7D}"/>
              </a:ext>
            </a:extLst>
          </p:cNvPr>
          <p:cNvSpPr/>
          <p:nvPr/>
        </p:nvSpPr>
        <p:spPr>
          <a:xfrm>
            <a:off x="884582" y="1273195"/>
            <a:ext cx="8098014" cy="4516621"/>
          </a:xfrm>
          <a:prstGeom prst="rect">
            <a:avLst/>
          </a:prstGeom>
        </p:spPr>
        <p:txBody>
          <a:bodyPr wrap="square" lIns="0" tIns="0" rIns="0" bIns="0">
            <a:spAutoFit/>
          </a:bodyPr>
          <a:lstStyle/>
          <a:p>
            <a:pPr marL="0" marR="0" lvl="0" indent="0" algn="r" defTabSz="914296" rtl="1" eaLnBrk="0" fontAlgn="auto" latinLnBrk="0" hangingPunct="0">
              <a:lnSpc>
                <a:spcPct val="100000"/>
              </a:lnSpc>
              <a:spcBef>
                <a:spcPts val="600"/>
              </a:spcBef>
              <a:spcAft>
                <a:spcPts val="0"/>
              </a:spcAft>
              <a:buClrTx/>
              <a:buSzTx/>
              <a:buFontTx/>
              <a:buNone/>
              <a:tabLst/>
              <a:defRPr/>
            </a:pPr>
            <a:r>
              <a:rPr kumimoji="0" lang="he-IL" altLang="he-IL" sz="2800" b="1" i="0" u="none" strike="noStrike" kern="1200" cap="none" spc="0" normalizeH="0" baseline="0" noProof="0" dirty="0">
                <a:ln>
                  <a:noFill/>
                </a:ln>
                <a:solidFill>
                  <a:srgbClr val="00B8F5"/>
                </a:solidFill>
                <a:effectLst/>
                <a:uLnTx/>
                <a:uFillTx/>
                <a:latin typeface="Almoni Tzar ML v5 AAA" panose="00000506000000000000" pitchFamily="50" charset="-79"/>
                <a:ea typeface="+mn-ea"/>
                <a:cs typeface="Almoni Tzar ML v5 AAA" panose="00000506000000000000" pitchFamily="50" charset="-79"/>
              </a:rPr>
              <a:t>ניסיון</a:t>
            </a:r>
            <a:endParaRPr kumimoji="0" lang="he-IL" altLang="he-IL" sz="2000" b="1" i="0" u="none" strike="noStrike" kern="1200" cap="none" spc="0" normalizeH="0" baseline="0" noProof="0" dirty="0">
              <a:ln>
                <a:noFill/>
              </a:ln>
              <a:solidFill>
                <a:srgbClr val="00B8F5"/>
              </a:solidFill>
              <a:effectLst/>
              <a:uLnTx/>
              <a:uFillTx/>
              <a:latin typeface="Almoni Tzar ML v5 AAA" panose="00000506000000000000" pitchFamily="50" charset="-79"/>
              <a:ea typeface="+mn-ea"/>
              <a:cs typeface="Almoni Tzar ML v5 AAA" panose="00000506000000000000" pitchFamily="50" charset="-79"/>
            </a:endParaRPr>
          </a:p>
          <a:p>
            <a:pPr algn="r" defTabSz="914296" rtl="1" eaLnBrk="0" hangingPunct="0">
              <a:spcBef>
                <a:spcPts val="300"/>
              </a:spcBef>
              <a:buClr>
                <a:srgbClr val="00B0F0"/>
              </a:buClr>
              <a:defRPr/>
            </a:pPr>
            <a:r>
              <a:rPr lang="he-IL" sz="1400" b="1" dirty="0">
                <a:solidFill>
                  <a:srgbClr val="00338D"/>
                </a:solidFill>
                <a:latin typeface="Almoni DL AAA" panose="020B0500000000020004" pitchFamily="34" charset="-79"/>
                <a:cs typeface="Almoni DL AAA" panose="020B0500000000020004" pitchFamily="34" charset="-79"/>
              </a:rPr>
              <a:t>למיקי 13 שנות ניסיון בייעוץ כלכלי במגזר הפרטי והציבורי</a:t>
            </a:r>
            <a:r>
              <a:rPr lang="he-IL" sz="1400" dirty="0">
                <a:solidFill>
                  <a:srgbClr val="00338D"/>
                </a:solidFill>
                <a:latin typeface="Almoni DL AAA" panose="020B0500000000020004" pitchFamily="34" charset="-79"/>
                <a:cs typeface="Almoni DL AAA" panose="020B0500000000020004" pitchFamily="34" charset="-79"/>
              </a:rPr>
              <a:t>. מיקי משמש כדירקטור במערך הייעוץ, עם ניסיון עשיר בתחום הבריאות, אגרו טק ומזון.</a:t>
            </a:r>
          </a:p>
          <a:p>
            <a:pPr marL="171450" marR="0" lvl="0" indent="-171450" algn="r" rtl="1" fontAlgn="auto">
              <a:lnSpc>
                <a:spcPct val="100000"/>
              </a:lnSpc>
              <a:spcBef>
                <a:spcPts val="300"/>
              </a:spcBef>
              <a:spcAft>
                <a:spcPts val="200"/>
              </a:spcAft>
              <a:buClr>
                <a:srgbClr val="1E49E2"/>
              </a:buClr>
              <a:buSzPct val="120000"/>
              <a:buFont typeface="Arial" panose="020B0604020202020204" pitchFamily="34" charset="0"/>
              <a:buChar char="•"/>
              <a:tabLst/>
              <a:defRPr/>
            </a:pPr>
            <a:r>
              <a:rPr lang="he-IL" sz="1400" dirty="0">
                <a:solidFill>
                  <a:srgbClr val="00338D"/>
                </a:solidFill>
                <a:latin typeface="Almoni DL AAA" panose="020B0500000000020004" pitchFamily="34" charset="-79"/>
                <a:cs typeface="Almoni DL AAA" panose="020B0500000000020004" pitchFamily="34" charset="-79"/>
              </a:rPr>
              <a:t>מיקי החל את דרכו ב-</a:t>
            </a:r>
            <a:r>
              <a:rPr lang="en-US" sz="1400" dirty="0">
                <a:solidFill>
                  <a:srgbClr val="00338D"/>
                </a:solidFill>
                <a:latin typeface="Almoni DL AAA" panose="020B0500000000020004" pitchFamily="34" charset="-79"/>
                <a:cs typeface="Almoni DL AAA" panose="020B0500000000020004" pitchFamily="34" charset="-79"/>
              </a:rPr>
              <a:t>KPMG</a:t>
            </a:r>
            <a:r>
              <a:rPr lang="he-IL" sz="1400" dirty="0">
                <a:solidFill>
                  <a:srgbClr val="00338D"/>
                </a:solidFill>
                <a:latin typeface="Almoni DL AAA" panose="020B0500000000020004" pitchFamily="34" charset="-79"/>
                <a:cs typeface="Almoni DL AAA" panose="020B0500000000020004" pitchFamily="34" charset="-79"/>
              </a:rPr>
              <a:t> סומך חייקין בשנת 2010 עד שנת 2014, ולאחר מכן המשיך בחברת אדקיט, חברה למחקרי שוק, כמנכ"ל החברה. בשנת 2022 חזר מיקי ל-</a:t>
            </a:r>
            <a:r>
              <a:rPr lang="en-US" sz="1400" dirty="0">
                <a:solidFill>
                  <a:srgbClr val="00338D"/>
                </a:solidFill>
                <a:latin typeface="Almoni DL AAA" panose="020B0500000000020004" pitchFamily="34" charset="-79"/>
                <a:cs typeface="Almoni DL AAA" panose="020B0500000000020004" pitchFamily="34" charset="-79"/>
              </a:rPr>
              <a:t>KPMG</a:t>
            </a:r>
            <a:r>
              <a:rPr lang="he-IL" sz="1400" dirty="0">
                <a:solidFill>
                  <a:srgbClr val="00338D"/>
                </a:solidFill>
                <a:latin typeface="Almoni DL AAA" panose="020B0500000000020004" pitchFamily="34" charset="-79"/>
                <a:cs typeface="Almoni DL AAA" panose="020B0500000000020004" pitchFamily="34" charset="-79"/>
              </a:rPr>
              <a:t> סומך </a:t>
            </a:r>
            <a:r>
              <a:rPr lang="he-IL" sz="1400" dirty="0" err="1">
                <a:solidFill>
                  <a:srgbClr val="00338D"/>
                </a:solidFill>
                <a:latin typeface="Almoni DL AAA" panose="020B0500000000020004" pitchFamily="34" charset="-79"/>
                <a:cs typeface="Almoni DL AAA" panose="020B0500000000020004" pitchFamily="34" charset="-79"/>
              </a:rPr>
              <a:t>חייקין</a:t>
            </a:r>
            <a:r>
              <a:rPr lang="he-IL" sz="1400" dirty="0">
                <a:solidFill>
                  <a:srgbClr val="00338D"/>
                </a:solidFill>
                <a:latin typeface="Almoni DL AAA" panose="020B0500000000020004" pitchFamily="34" charset="-79"/>
                <a:cs typeface="Almoni DL AAA" panose="020B0500000000020004" pitchFamily="34" charset="-79"/>
              </a:rPr>
              <a:t> בתפקיד שותף. למיקי ניסיון רב בביצוע פרויקטים כלכליים, בחינות היתכנות להקמת מתחמים, תכנון מודלי מימון, בניית תקציב, עם ניסיון רב במגזרי הבריאות, המלונאות והנדל"ן.</a:t>
            </a:r>
          </a:p>
          <a:p>
            <a:pPr marL="0" marR="0" lvl="0" indent="0" algn="r" defTabSz="914296" rtl="1" eaLnBrk="0" fontAlgn="auto" latinLnBrk="0" hangingPunct="0">
              <a:lnSpc>
                <a:spcPct val="100000"/>
              </a:lnSpc>
              <a:spcBef>
                <a:spcPts val="900"/>
              </a:spcBef>
              <a:spcAft>
                <a:spcPts val="0"/>
              </a:spcAft>
              <a:buClr>
                <a:srgbClr val="00B0F0"/>
              </a:buClr>
              <a:buSzTx/>
              <a:buFontTx/>
              <a:buNone/>
              <a:tabLst/>
              <a:defRPr/>
            </a:pPr>
            <a:r>
              <a:rPr kumimoji="0" lang="he-IL" sz="2800" b="1" i="0" u="none" strike="noStrike" kern="1200" cap="none" spc="0" normalizeH="0" baseline="0" noProof="0" dirty="0">
                <a:ln>
                  <a:noFill/>
                </a:ln>
                <a:solidFill>
                  <a:srgbClr val="00B8F5"/>
                </a:solidFill>
                <a:effectLst/>
                <a:uLnTx/>
                <a:uFillTx/>
                <a:latin typeface="Almoni Tzar ML v5 AAA" panose="00000506000000000000" pitchFamily="50" charset="-79"/>
                <a:ea typeface="+mn-ea"/>
                <a:cs typeface="Almoni Tzar ML v5 AAA" panose="00000506000000000000" pitchFamily="50" charset="-79"/>
              </a:rPr>
              <a:t>לקוחות ופרויקטים נבחרים בשנים האחרונות</a:t>
            </a:r>
          </a:p>
          <a:p>
            <a:pPr marL="171450" indent="-171450" algn="r" rtl="1">
              <a:spcBef>
                <a:spcPts val="300"/>
              </a:spcBef>
              <a:spcAft>
                <a:spcPts val="200"/>
              </a:spcAft>
              <a:buClr>
                <a:srgbClr val="1E49E2"/>
              </a:buClr>
              <a:buSzPct val="120000"/>
              <a:buFont typeface="Arial" panose="020B0604020202020204" pitchFamily="34" charset="0"/>
              <a:buChar char="•"/>
              <a:defRPr/>
            </a:pPr>
            <a:r>
              <a:rPr lang="he-IL" sz="1400" dirty="0">
                <a:solidFill>
                  <a:srgbClr val="00338D"/>
                </a:solidFill>
                <a:latin typeface="Almoni DL AAA" panose="020B0500000000020004" pitchFamily="34" charset="-79"/>
                <a:cs typeface="Almoni DL AAA" panose="020B0500000000020004" pitchFamily="34" charset="-79"/>
              </a:rPr>
              <a:t>קרן היסוד – סיוע כלכלי לבחינת מדיניות ההשקעות של הקרנות הצמיתות, בחינת נהלי הסיכונים ונהלי העבודה בבחינת ההשקעות השונות וניהול הכספים בקרן. במהלך העבודה נבחנו עקרונות השיווק הבינלאומי של מדיניות ההשקעה, על מנת למשוך תורמים יהודים מחו"ל ולשווק את מטרות הארגון באופן אופטימלי.</a:t>
            </a:r>
          </a:p>
          <a:p>
            <a:pPr marL="171450" indent="-171450" algn="r" rtl="1">
              <a:spcBef>
                <a:spcPts val="300"/>
              </a:spcBef>
              <a:spcAft>
                <a:spcPts val="200"/>
              </a:spcAft>
              <a:buClr>
                <a:srgbClr val="1E49E2"/>
              </a:buClr>
              <a:buSzPct val="120000"/>
              <a:buFont typeface="Arial" panose="020B0604020202020204" pitchFamily="34" charset="0"/>
              <a:buChar char="•"/>
              <a:defRPr/>
            </a:pPr>
            <a:r>
              <a:rPr kumimoji="0" lang="he-IL" sz="1400" b="0" i="0" u="none" strike="noStrike" kern="1200" cap="none" spc="0" normalizeH="0" baseline="0" noProof="0" dirty="0">
                <a:ln>
                  <a:noFill/>
                </a:ln>
                <a:solidFill>
                  <a:srgbClr val="00338D"/>
                </a:solidFill>
                <a:effectLst/>
                <a:uLnTx/>
                <a:uFillTx/>
                <a:latin typeface="Almoni DL AAA" panose="020B0500000000020004" pitchFamily="34" charset="-79"/>
                <a:ea typeface="+mn-ea"/>
                <a:cs typeface="Almoni DL AAA" panose="020B0500000000020004" pitchFamily="34" charset="-79"/>
              </a:rPr>
              <a:t>קרן קיימת לישראל– שירות ייעוץ אסטרטגי שיווקי, אשר כלל: ניתוח של תחום הפקות הסרטים והטלוויזיה הבינלאומיות, ניתוח של הטבות המס והתמריצים הממשלתיים הנהוגים בקרב המדינות המובילות בעולם ושהינם רלוונטיים לתחום ההפקות הבינלאומיות אל מול אלה המוצעים בישראל וכן ניתוח של ההשפעות האפשריות של גידול במספר ההפקות הבינלאומיות על הכלכלה בישראל.</a:t>
            </a:r>
            <a:endParaRPr lang="he-IL" sz="1400" dirty="0">
              <a:solidFill>
                <a:srgbClr val="00338D"/>
              </a:solidFill>
              <a:latin typeface="Almoni DL AAA" panose="020B0500000000020004" pitchFamily="34" charset="-79"/>
              <a:cs typeface="Almoni DL AAA" panose="020B0500000000020004" pitchFamily="34" charset="-79"/>
            </a:endParaRPr>
          </a:p>
          <a:p>
            <a:pPr marL="171450" marR="0" lvl="0" indent="-171450" algn="r" defTabSz="914400" rtl="1" eaLnBrk="1" fontAlgn="auto" latinLnBrk="0" hangingPunct="1">
              <a:lnSpc>
                <a:spcPct val="100000"/>
              </a:lnSpc>
              <a:spcBef>
                <a:spcPts val="300"/>
              </a:spcBef>
              <a:spcAft>
                <a:spcPts val="200"/>
              </a:spcAft>
              <a:buClr>
                <a:srgbClr val="1E49E2"/>
              </a:buClr>
              <a:buSzPct val="120000"/>
              <a:buFont typeface="Arial" panose="020B0604020202020204" pitchFamily="34" charset="0"/>
              <a:buChar char="•"/>
              <a:tabLst/>
              <a:defRPr/>
            </a:pPr>
            <a:r>
              <a:rPr lang="he-IL" sz="1400" dirty="0">
                <a:solidFill>
                  <a:srgbClr val="00338D"/>
                </a:solidFill>
                <a:latin typeface="Almoni DL AAA" panose="020B0500000000020004" pitchFamily="34" charset="-79"/>
                <a:cs typeface="Almoni DL AAA" panose="020B0500000000020004" pitchFamily="34" charset="-79"/>
              </a:rPr>
              <a:t>טכניון – סיוע בקבלת החלטה בנוגע לאופן הקמת מעונות, במבנה </a:t>
            </a:r>
            <a:r>
              <a:rPr lang="en-US" sz="1400" dirty="0">
                <a:solidFill>
                  <a:srgbClr val="00338D"/>
                </a:solidFill>
                <a:latin typeface="Almoni DL AAA" panose="020B0500000000020004" pitchFamily="34" charset="-79"/>
                <a:cs typeface="Almoni DL AAA" panose="020B0500000000020004" pitchFamily="34" charset="-79"/>
              </a:rPr>
              <a:t> BOT</a:t>
            </a:r>
            <a:r>
              <a:rPr lang="he-IL" sz="1400" dirty="0">
                <a:solidFill>
                  <a:srgbClr val="00338D"/>
                </a:solidFill>
                <a:latin typeface="Almoni DL AAA" panose="020B0500000000020004" pitchFamily="34" charset="-79"/>
                <a:cs typeface="Almoni DL AAA" panose="020B0500000000020004" pitchFamily="34" charset="-79"/>
              </a:rPr>
              <a:t>או הקמה עצמית, לרבות בניית מודל פיננסי לכל אחת מהאפשרויות ובניית כלים תומכי החלטה.</a:t>
            </a:r>
          </a:p>
          <a:p>
            <a:pPr marL="171450" marR="0" lvl="0" indent="-171450" algn="r" defTabSz="914400" rtl="1" eaLnBrk="1" fontAlgn="auto" latinLnBrk="0" hangingPunct="1">
              <a:lnSpc>
                <a:spcPct val="100000"/>
              </a:lnSpc>
              <a:spcBef>
                <a:spcPts val="300"/>
              </a:spcBef>
              <a:spcAft>
                <a:spcPts val="200"/>
              </a:spcAft>
              <a:buClr>
                <a:srgbClr val="1E49E2"/>
              </a:buClr>
              <a:buSzPct val="120000"/>
              <a:buFont typeface="Arial" panose="020B0604020202020204" pitchFamily="34" charset="0"/>
              <a:buChar char="•"/>
              <a:tabLst/>
              <a:defRPr/>
            </a:pPr>
            <a:r>
              <a:rPr lang="he-IL" sz="1400" dirty="0">
                <a:solidFill>
                  <a:srgbClr val="00338D"/>
                </a:solidFill>
                <a:latin typeface="Almoni DL AAA" panose="020B0500000000020004" pitchFamily="34" charset="-79"/>
                <a:cs typeface="Almoni DL AAA" panose="020B0500000000020004" pitchFamily="34" charset="-79"/>
              </a:rPr>
              <a:t>הספרייה הלאומית – הכנת תוכנית עסקית אשר כללה בין היתר ניתוח תקציב ההכנסות והעלויות החזויות למבנה החדש.</a:t>
            </a:r>
          </a:p>
        </p:txBody>
      </p:sp>
      <p:sp>
        <p:nvSpPr>
          <p:cNvPr id="6" name="Rectangle 5">
            <a:extLst>
              <a:ext uri="{FF2B5EF4-FFF2-40B4-BE49-F238E27FC236}">
                <a16:creationId xmlns:a16="http://schemas.microsoft.com/office/drawing/2014/main" id="{467B3C15-9CDC-C671-EFFE-F39F77079A9D}"/>
              </a:ext>
            </a:extLst>
          </p:cNvPr>
          <p:cNvSpPr/>
          <p:nvPr/>
        </p:nvSpPr>
        <p:spPr>
          <a:xfrm>
            <a:off x="9342782" y="3611907"/>
            <a:ext cx="1749275" cy="2305449"/>
          </a:xfrm>
          <a:prstGeom prst="rect">
            <a:avLst/>
          </a:prstGeom>
        </p:spPr>
        <p:txBody>
          <a:bodyPr wrap="square" lIns="0" tIns="0" rIns="0" bIns="0">
            <a:noAutofit/>
          </a:bodyPr>
          <a:lstStyle/>
          <a:p>
            <a:pPr marL="0" marR="0" lvl="0" indent="0" algn="ctr" defTabSz="914296" rtl="1" eaLnBrk="1" fontAlgn="auto" latinLnBrk="0" hangingPunct="1">
              <a:lnSpc>
                <a:spcPct val="90000"/>
              </a:lnSpc>
              <a:spcBef>
                <a:spcPts val="600"/>
              </a:spcBef>
              <a:spcAft>
                <a:spcPts val="0"/>
              </a:spcAft>
              <a:buClrTx/>
              <a:buSzTx/>
              <a:buFontTx/>
              <a:buNone/>
              <a:tabLst/>
              <a:defRPr/>
            </a:pPr>
            <a:r>
              <a:rPr kumimoji="0" lang="he-IL" altLang="he-IL" sz="1200" b="0"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rPr>
              <a:t>053-5432100</a:t>
            </a:r>
          </a:p>
          <a:p>
            <a:pPr marL="0" marR="0" lvl="0" indent="0" algn="ctr" defTabSz="914296" rtl="1" eaLnBrk="1" fontAlgn="auto" latinLnBrk="0" hangingPunct="1">
              <a:lnSpc>
                <a:spcPct val="90000"/>
              </a:lnSpc>
              <a:spcBef>
                <a:spcPts val="0"/>
              </a:spcBef>
              <a:spcAft>
                <a:spcPts val="0"/>
              </a:spcAft>
              <a:buClrTx/>
              <a:buSzTx/>
              <a:buFontTx/>
              <a:buNone/>
              <a:tabLst/>
              <a:defRPr/>
            </a:pPr>
            <a:r>
              <a:rPr kumimoji="0" lang="en-US" altLang="he-IL" sz="1200" b="0" i="0" u="none" strike="noStrike" kern="1200" cap="none" spc="0" normalizeH="0" baseline="0" noProof="0" dirty="0">
                <a:ln>
                  <a:noFill/>
                </a:ln>
                <a:solidFill>
                  <a:schemeClr val="bg1"/>
                </a:solidFill>
                <a:effectLst/>
                <a:uLnTx/>
                <a:uFillTx/>
                <a:latin typeface="Almoni DL AAA" panose="02000300000000020004" pitchFamily="50" charset="-79"/>
                <a:ea typeface="+mn-ea"/>
                <a:cs typeface="Almoni DL AAA" panose="02000300000000020004" pitchFamily="50" charset="-79"/>
                <a:hlinkClick r:id="rId2">
                  <a:extLst>
                    <a:ext uri="{A12FA001-AC4F-418D-AE19-62706E023703}">
                      <ahyp:hlinkClr xmlns:ahyp="http://schemas.microsoft.com/office/drawing/2018/hyperlinkcolor" val="tx"/>
                    </a:ext>
                  </a:extLst>
                </a:hlinkClick>
              </a:rPr>
              <a:t>MichaelZackay@kpmg.com</a:t>
            </a:r>
            <a:endParaRPr kumimoji="0" lang="he-IL" altLang="he-IL" sz="1200" b="0" i="0" u="none" strike="noStrike" kern="1200" cap="none" spc="0" normalizeH="0" baseline="0" noProof="0" dirty="0">
              <a:ln>
                <a:noFill/>
              </a:ln>
              <a:solidFill>
                <a:schemeClr val="bg1"/>
              </a:solidFill>
              <a:effectLst/>
              <a:uLnTx/>
              <a:uFillTx/>
              <a:latin typeface="Almoni DL AAA" panose="02000300000000020004" pitchFamily="50" charset="-79"/>
              <a:ea typeface="+mn-ea"/>
              <a:cs typeface="Almoni DL AAA" panose="02000300000000020004" pitchFamily="50" charset="-79"/>
            </a:endParaRPr>
          </a:p>
          <a:p>
            <a:pPr marL="0" marR="0" lvl="0" indent="0" algn="r" defTabSz="914296" rtl="1" eaLnBrk="0" fontAlgn="auto" latinLnBrk="0" hangingPunct="0">
              <a:lnSpc>
                <a:spcPct val="100000"/>
              </a:lnSpc>
              <a:spcBef>
                <a:spcPts val="600"/>
              </a:spcBef>
              <a:spcAft>
                <a:spcPts val="0"/>
              </a:spcAft>
              <a:buClrTx/>
              <a:buSzTx/>
              <a:buFontTx/>
              <a:buNone/>
              <a:tabLst/>
              <a:defRPr/>
            </a:pPr>
            <a:endParaRPr kumimoji="0" lang="he-IL" altLang="he-IL" sz="1200" b="1"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endParaRPr>
          </a:p>
          <a:p>
            <a:pPr marL="0" marR="0" lvl="0" indent="0" algn="r" defTabSz="914296" rtl="1" eaLnBrk="0" fontAlgn="auto" latinLnBrk="0" hangingPunct="0">
              <a:spcBef>
                <a:spcPts val="600"/>
              </a:spcBef>
              <a:spcAft>
                <a:spcPts val="0"/>
              </a:spcAft>
              <a:buClrTx/>
              <a:buSzTx/>
              <a:buFontTx/>
              <a:buNone/>
              <a:tabLst/>
              <a:defRPr/>
            </a:pPr>
            <a:r>
              <a:rPr kumimoji="0" lang="he-IL" altLang="he-IL" sz="1600" b="1" i="0" u="none" strike="noStrike" kern="1200" cap="none" spc="0" normalizeH="0" baseline="0" noProof="0" dirty="0">
                <a:ln>
                  <a:noFill/>
                </a:ln>
                <a:solidFill>
                  <a:schemeClr val="accent4">
                    <a:lumMod val="40000"/>
                    <a:lumOff val="60000"/>
                  </a:schemeClr>
                </a:solidFill>
                <a:effectLst/>
                <a:uLnTx/>
                <a:uFillTx/>
                <a:latin typeface="Almoni DL AAA" panose="02000300000000020004" pitchFamily="50" charset="-79"/>
                <a:ea typeface="+mn-ea"/>
                <a:cs typeface="Almoni DL AAA" panose="02000300000000020004" pitchFamily="50" charset="-79"/>
              </a:rPr>
              <a:t>השכלה</a:t>
            </a:r>
          </a:p>
          <a:p>
            <a:pPr marL="158750" marR="0" lvl="1" indent="-158750" algn="r" defTabSz="914296" rtl="1" eaLnBrk="1" fontAlgn="auto" latinLnBrk="0" hangingPunct="1">
              <a:spcBef>
                <a:spcPts val="341"/>
              </a:spcBef>
              <a:spcAft>
                <a:spcPts val="0"/>
              </a:spcAft>
              <a:buClr>
                <a:srgbClr val="FFFFFF"/>
              </a:buClr>
              <a:buSzTx/>
              <a:buFont typeface="Arial" panose="020B0604020202020204" pitchFamily="34" charset="0"/>
              <a:buChar char="•"/>
              <a:tabLst>
                <a:tab pos="274034" algn="l"/>
              </a:tabLst>
              <a:defRPr/>
            </a:pPr>
            <a:r>
              <a:rPr kumimoji="0" lang="en-US" sz="1400" b="0" i="0" u="none" strike="noStrike" kern="0" cap="none" spc="0" normalizeH="0" baseline="0" noProof="0" dirty="0">
                <a:ln>
                  <a:noFill/>
                </a:ln>
                <a:solidFill>
                  <a:srgbClr val="FFFFFF"/>
                </a:solidFill>
                <a:effectLst/>
                <a:uLnTx/>
                <a:uFillTx/>
                <a:latin typeface="Almoni DL AAA" panose="020B0500000000020004" pitchFamily="34" charset="-79"/>
                <a:ea typeface="+mn-ea"/>
                <a:cs typeface="Almoni DL AAA" panose="020B0500000000020004" pitchFamily="34" charset="-79"/>
              </a:rPr>
              <a:t>MA</a:t>
            </a:r>
            <a:r>
              <a:rPr kumimoji="0" lang="he-IL" sz="1400" b="0" i="0" u="none" strike="noStrike" kern="0" cap="none" spc="0" normalizeH="0" baseline="0" noProof="0" dirty="0">
                <a:ln>
                  <a:noFill/>
                </a:ln>
                <a:solidFill>
                  <a:srgbClr val="FFFFFF"/>
                </a:solidFill>
                <a:effectLst/>
                <a:uLnTx/>
                <a:uFillTx/>
                <a:latin typeface="Almoni DL AAA" panose="020B0500000000020004" pitchFamily="34" charset="-79"/>
                <a:ea typeface="+mn-ea"/>
                <a:cs typeface="Almoni DL AAA" panose="020B0500000000020004" pitchFamily="34" charset="-79"/>
              </a:rPr>
              <a:t> במשפט, אוניברסיטת בר אילן</a:t>
            </a:r>
          </a:p>
          <a:p>
            <a:pPr marL="158750" marR="0" lvl="1" indent="-158750" algn="r" defTabSz="914296" rtl="1" eaLnBrk="1" fontAlgn="auto" latinLnBrk="0" hangingPunct="1">
              <a:spcBef>
                <a:spcPts val="341"/>
              </a:spcBef>
              <a:spcAft>
                <a:spcPts val="0"/>
              </a:spcAft>
              <a:buClr>
                <a:srgbClr val="FFFFFF"/>
              </a:buClr>
              <a:buSzTx/>
              <a:buFont typeface="Arial" panose="020B0604020202020204" pitchFamily="34" charset="0"/>
              <a:buChar char="•"/>
              <a:tabLst>
                <a:tab pos="274034" algn="l"/>
              </a:tabLst>
              <a:defRPr/>
            </a:pPr>
            <a:r>
              <a:rPr kumimoji="0" lang="en-US" sz="1400" b="0" i="0" u="none" strike="noStrike" kern="0" cap="none" spc="0" normalizeH="0" baseline="0" noProof="0" dirty="0">
                <a:ln>
                  <a:noFill/>
                </a:ln>
                <a:solidFill>
                  <a:srgbClr val="FFFFFF"/>
                </a:solidFill>
                <a:effectLst/>
                <a:uLnTx/>
                <a:uFillTx/>
                <a:latin typeface="Almoni DL AAA" panose="020B0500000000020004" pitchFamily="34" charset="-79"/>
                <a:ea typeface="+mn-ea"/>
                <a:cs typeface="Almoni DL AAA" panose="020B0500000000020004" pitchFamily="34" charset="-79"/>
              </a:rPr>
              <a:t>BA</a:t>
            </a:r>
            <a:r>
              <a:rPr kumimoji="0" lang="he-IL" sz="1400" b="0" i="0" u="none" strike="noStrike" kern="0" cap="none" spc="0" normalizeH="0" baseline="0" noProof="0" dirty="0">
                <a:ln>
                  <a:noFill/>
                </a:ln>
                <a:solidFill>
                  <a:srgbClr val="FFFFFF"/>
                </a:solidFill>
                <a:effectLst/>
                <a:uLnTx/>
                <a:uFillTx/>
                <a:latin typeface="Almoni DL AAA" panose="020B0500000000020004" pitchFamily="34" charset="-79"/>
                <a:ea typeface="+mn-ea"/>
                <a:cs typeface="Almoni DL AAA" panose="020B0500000000020004" pitchFamily="34" charset="-79"/>
              </a:rPr>
              <a:t> בכלכלה וחשבונאות, המרכז האקדמי רופין</a:t>
            </a:r>
          </a:p>
          <a:p>
            <a:pPr marL="0" marR="0" lvl="0" indent="0" algn="r" defTabSz="914296" rtl="1" eaLnBrk="1" fontAlgn="auto" latinLnBrk="0" hangingPunct="1">
              <a:lnSpc>
                <a:spcPct val="90000"/>
              </a:lnSpc>
              <a:spcBef>
                <a:spcPts val="0"/>
              </a:spcBef>
              <a:spcAft>
                <a:spcPts val="0"/>
              </a:spcAft>
              <a:buClrTx/>
              <a:buSzTx/>
              <a:buFontTx/>
              <a:buNone/>
              <a:tabLst/>
              <a:defRPr/>
            </a:pPr>
            <a:endParaRPr kumimoji="0" lang="en-US" altLang="he-IL" sz="1400" b="0"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endParaRPr>
          </a:p>
        </p:txBody>
      </p:sp>
      <p:sp>
        <p:nvSpPr>
          <p:cNvPr id="8" name="Oval 7">
            <a:extLst>
              <a:ext uri="{FF2B5EF4-FFF2-40B4-BE49-F238E27FC236}">
                <a16:creationId xmlns:a16="http://schemas.microsoft.com/office/drawing/2014/main" id="{3C1481D7-E320-DD4F-243C-5BD067F3CD83}"/>
              </a:ext>
            </a:extLst>
          </p:cNvPr>
          <p:cNvSpPr/>
          <p:nvPr/>
        </p:nvSpPr>
        <p:spPr>
          <a:xfrm>
            <a:off x="9675532" y="1163953"/>
            <a:ext cx="1168482" cy="1170204"/>
          </a:xfrm>
          <a:prstGeom prst="ellipse">
            <a:avLst/>
          </a:prstGeom>
          <a:gradFill>
            <a:gsLst>
              <a:gs pos="0">
                <a:schemeClr val="accent4"/>
              </a:gs>
              <a:gs pos="100000">
                <a:schemeClr val="accent4">
                  <a:lumMod val="40000"/>
                  <a:lumOff val="6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BE90D77C-8DEF-45E8-8292-DAE5B887C4FB">
            <a:extLst>
              <a:ext uri="{FF2B5EF4-FFF2-40B4-BE49-F238E27FC236}">
                <a16:creationId xmlns:a16="http://schemas.microsoft.com/office/drawing/2014/main" id="{7E25B017-589D-91BD-3882-8F4384A90CF6}"/>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2853" t="3095" r="10576" b="20334"/>
          <a:stretch/>
        </p:blipFill>
        <p:spPr bwMode="auto">
          <a:xfrm>
            <a:off x="9738065" y="1226578"/>
            <a:ext cx="1043416" cy="1044954"/>
          </a:xfrm>
          <a:prstGeom prst="ellipse">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27F30BC-E66E-778C-5A5C-FC71C4395981}"/>
              </a:ext>
            </a:extLst>
          </p:cNvPr>
          <p:cNvSpPr/>
          <p:nvPr/>
        </p:nvSpPr>
        <p:spPr>
          <a:xfrm>
            <a:off x="9225637" y="2500530"/>
            <a:ext cx="1970997" cy="1022256"/>
          </a:xfrm>
          <a:prstGeom prst="rect">
            <a:avLst/>
          </a:prstGeom>
        </p:spPr>
        <p:txBody>
          <a:bodyPr wrap="square" lIns="0" rIns="0">
            <a:noAutofit/>
          </a:bodyPr>
          <a:lstStyle/>
          <a:p>
            <a:pPr marL="0" marR="0" lvl="0" indent="0" algn="ctr" defTabSz="914296" rtl="1" eaLnBrk="1" fontAlgn="ctr" latinLnBrk="0" hangingPunct="1">
              <a:lnSpc>
                <a:spcPct val="80000"/>
              </a:lnSpc>
              <a:spcBef>
                <a:spcPts val="0"/>
              </a:spcBef>
              <a:spcAft>
                <a:spcPts val="0"/>
              </a:spcAft>
              <a:buClrTx/>
              <a:buSzTx/>
              <a:buFontTx/>
              <a:buNone/>
              <a:tabLst/>
              <a:defRPr/>
            </a:pPr>
            <a:r>
              <a:rPr kumimoji="0" lang="he-IL" sz="3200" b="0" i="0" u="none" strike="noStrike" kern="1200" cap="none" spc="0" normalizeH="0" baseline="0" noProof="0" dirty="0">
                <a:ln>
                  <a:noFill/>
                </a:ln>
                <a:solidFill>
                  <a:srgbClr val="00B8F5">
                    <a:lumMod val="60000"/>
                    <a:lumOff val="40000"/>
                  </a:srgbClr>
                </a:solidFill>
                <a:effectLst/>
                <a:uLnTx/>
                <a:uFillTx/>
                <a:latin typeface="Almoni Tzar ML v5 AAA" panose="00000506000000000000" pitchFamily="50" charset="-79"/>
                <a:ea typeface="+mn-ea"/>
                <a:cs typeface="Almoni Tzar ML v5 AAA" panose="00000506000000000000" pitchFamily="50" charset="-79"/>
              </a:rPr>
              <a:t>מיקי זכאי, רו"ח</a:t>
            </a:r>
          </a:p>
          <a:p>
            <a:pPr marL="0" marR="0" lvl="0" indent="0" algn="ctr" defTabSz="914296" rtl="1" eaLnBrk="1" fontAlgn="ctr" latinLnBrk="0" hangingPunct="1">
              <a:lnSpc>
                <a:spcPct val="80000"/>
              </a:lnSpc>
              <a:spcBef>
                <a:spcPts val="0"/>
              </a:spcBef>
              <a:spcAft>
                <a:spcPts val="0"/>
              </a:spcAft>
              <a:buClrTx/>
              <a:buSzTx/>
              <a:buFontTx/>
              <a:buNone/>
              <a:tabLst/>
              <a:defRPr/>
            </a:pPr>
            <a:r>
              <a:rPr lang="he-IL" sz="2000" dirty="0">
                <a:solidFill>
                  <a:srgbClr val="FFFFFF"/>
                </a:solidFill>
                <a:latin typeface="Almoni Tzar ML v5 AAA" panose="00000506000000000000" pitchFamily="50" charset="-79"/>
                <a:cs typeface="Almoni Tzar ML v5 AAA" panose="00000506000000000000" pitchFamily="50" charset="-79"/>
              </a:rPr>
              <a:t>שותף</a:t>
            </a:r>
            <a:endParaRPr kumimoji="0" lang="he-IL" sz="2000" b="0" i="0" u="none" strike="noStrike" kern="1200" cap="none" spc="0" normalizeH="0" baseline="0" noProof="0" dirty="0">
              <a:ln>
                <a:noFill/>
              </a:ln>
              <a:solidFill>
                <a:srgbClr val="FFFFFF"/>
              </a:solidFill>
              <a:effectLst/>
              <a:uLnTx/>
              <a:uFillTx/>
              <a:latin typeface="Almoni Tzar ML v5 AAA" panose="00000506000000000000" pitchFamily="50" charset="-79"/>
              <a:ea typeface="+mn-ea"/>
              <a:cs typeface="Almoni Tzar ML v5 AAA" panose="00000506000000000000" pitchFamily="50" charset="-79"/>
            </a:endParaRPr>
          </a:p>
          <a:p>
            <a:pPr marL="0" marR="0" lvl="0" indent="0" algn="ctr" defTabSz="914296" rtl="1" eaLnBrk="1" fontAlgn="ctr" latinLnBrk="0" hangingPunct="1">
              <a:lnSpc>
                <a:spcPct val="80000"/>
              </a:lnSpc>
              <a:spcBef>
                <a:spcPts val="0"/>
              </a:spcBef>
              <a:spcAft>
                <a:spcPts val="0"/>
              </a:spcAft>
              <a:buClrTx/>
              <a:buSzTx/>
              <a:buFontTx/>
              <a:buNone/>
              <a:tabLst/>
              <a:defRPr/>
            </a:pPr>
            <a:r>
              <a:rPr kumimoji="0" lang="he-IL" sz="2000" b="0" i="0" u="none" strike="noStrike" kern="1200" cap="none" spc="0" normalizeH="0" baseline="0" noProof="0" dirty="0">
                <a:ln>
                  <a:noFill/>
                </a:ln>
                <a:solidFill>
                  <a:srgbClr val="FFFFFF"/>
                </a:solidFill>
                <a:effectLst/>
                <a:uLnTx/>
                <a:uFillTx/>
                <a:latin typeface="Almoni Tzar ML v5 AAA" panose="00000506000000000000" pitchFamily="50" charset="-79"/>
                <a:ea typeface="+mn-ea"/>
                <a:cs typeface="Almoni Tzar ML v5 AAA" panose="00000506000000000000" pitchFamily="50" charset="-79"/>
              </a:rPr>
              <a:t>מערך הייעוץ העסקי</a:t>
            </a:r>
          </a:p>
        </p:txBody>
      </p:sp>
    </p:spTree>
    <p:extLst>
      <p:ext uri="{BB962C8B-B14F-4D97-AF65-F5344CB8AC3E}">
        <p14:creationId xmlns:p14="http://schemas.microsoft.com/office/powerpoint/2010/main" val="86572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C8C8-4488-AF38-1927-5A7F0C79A94A}"/>
              </a:ext>
            </a:extLst>
          </p:cNvPr>
          <p:cNvSpPr>
            <a:spLocks noGrp="1"/>
          </p:cNvSpPr>
          <p:nvPr>
            <p:ph type="title"/>
          </p:nvPr>
        </p:nvSpPr>
        <p:spPr/>
        <p:txBody>
          <a:bodyPr vert="horz" lIns="0" tIns="0" rIns="0" bIns="0" rtlCol="0" anchor="t" anchorCtr="0">
            <a:noAutofit/>
          </a:bodyPr>
          <a:lstStyle/>
          <a:p>
            <a:r>
              <a:rPr lang="he-IL" sz="5400" dirty="0">
                <a:solidFill>
                  <a:schemeClr val="tx2"/>
                </a:solidFill>
              </a:rPr>
              <a:t>מירי </a:t>
            </a:r>
            <a:r>
              <a:rPr lang="he-IL" sz="5400" dirty="0" err="1">
                <a:solidFill>
                  <a:schemeClr val="tx2"/>
                </a:solidFill>
              </a:rPr>
              <a:t>יוסקוביץ</a:t>
            </a:r>
            <a:endParaRPr lang="he-IL" sz="5400" dirty="0">
              <a:solidFill>
                <a:schemeClr val="tx2"/>
              </a:solidFill>
            </a:endParaRPr>
          </a:p>
        </p:txBody>
      </p:sp>
      <p:sp>
        <p:nvSpPr>
          <p:cNvPr id="4" name="Rechteck 13">
            <a:extLst>
              <a:ext uri="{FF2B5EF4-FFF2-40B4-BE49-F238E27FC236}">
                <a16:creationId xmlns:a16="http://schemas.microsoft.com/office/drawing/2014/main" id="{C14B5BBE-BB92-543F-875F-3A926FC4670D}"/>
              </a:ext>
            </a:extLst>
          </p:cNvPr>
          <p:cNvSpPr/>
          <p:nvPr/>
        </p:nvSpPr>
        <p:spPr>
          <a:xfrm>
            <a:off x="9225638" y="1330326"/>
            <a:ext cx="1970998" cy="4546600"/>
          </a:xfrm>
          <a:prstGeom prst="rect">
            <a:avLst/>
          </a:prstGeom>
          <a:gradFill>
            <a:gsLst>
              <a:gs pos="100000">
                <a:schemeClr val="accent5"/>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500" b="0" i="0" u="none" strike="noStrike" kern="1200" cap="none" spc="0" normalizeH="0" baseline="0" noProof="0" err="1">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DB9C8B45-8988-9DEA-B755-13084E24DD7D}"/>
              </a:ext>
            </a:extLst>
          </p:cNvPr>
          <p:cNvSpPr/>
          <p:nvPr/>
        </p:nvSpPr>
        <p:spPr>
          <a:xfrm>
            <a:off x="884582" y="1273195"/>
            <a:ext cx="8098014" cy="4773102"/>
          </a:xfrm>
          <a:prstGeom prst="rect">
            <a:avLst/>
          </a:prstGeom>
        </p:spPr>
        <p:txBody>
          <a:bodyPr wrap="square" lIns="0" tIns="0" rIns="0" bIns="0">
            <a:spAutoFit/>
          </a:bodyPr>
          <a:lstStyle/>
          <a:p>
            <a:pPr marL="0" marR="0" lvl="0" indent="0" algn="r" defTabSz="914296" rtl="1" eaLnBrk="0" fontAlgn="auto" latinLnBrk="0" hangingPunct="0">
              <a:lnSpc>
                <a:spcPct val="100000"/>
              </a:lnSpc>
              <a:spcBef>
                <a:spcPts val="600"/>
              </a:spcBef>
              <a:spcAft>
                <a:spcPts val="0"/>
              </a:spcAft>
              <a:buClrTx/>
              <a:buSzTx/>
              <a:buFontTx/>
              <a:buNone/>
              <a:tabLst/>
              <a:defRPr/>
            </a:pPr>
            <a:r>
              <a:rPr kumimoji="0" lang="he-IL" altLang="he-IL" sz="2800" b="1" i="0" u="none" strike="noStrike" kern="1200" cap="none" spc="0" normalizeH="0" baseline="0" noProof="0" dirty="0">
                <a:ln>
                  <a:noFill/>
                </a:ln>
                <a:solidFill>
                  <a:srgbClr val="00B8F5"/>
                </a:solidFill>
                <a:effectLst/>
                <a:uLnTx/>
                <a:uFillTx/>
                <a:latin typeface="Almoni Tzar ML v5 AAA" panose="00000506000000000000" pitchFamily="50" charset="-79"/>
                <a:ea typeface="+mn-ea"/>
                <a:cs typeface="Almoni Tzar ML v5 AAA" panose="00000506000000000000" pitchFamily="50" charset="-79"/>
              </a:rPr>
              <a:t>ניסיון</a:t>
            </a:r>
            <a:endParaRPr kumimoji="0" lang="he-IL" altLang="he-IL" sz="2000" b="1" i="0" u="none" strike="noStrike" kern="1200" cap="none" spc="0" normalizeH="0" baseline="0" noProof="0" dirty="0">
              <a:ln>
                <a:noFill/>
              </a:ln>
              <a:solidFill>
                <a:srgbClr val="00B8F5"/>
              </a:solidFill>
              <a:effectLst/>
              <a:uLnTx/>
              <a:uFillTx/>
              <a:latin typeface="Almoni Tzar ML v5 AAA" panose="00000506000000000000" pitchFamily="50" charset="-79"/>
              <a:ea typeface="+mn-ea"/>
              <a:cs typeface="Almoni Tzar ML v5 AAA" panose="00000506000000000000" pitchFamily="50" charset="-79"/>
            </a:endParaRPr>
          </a:p>
          <a:p>
            <a:pPr marL="0" lvl="1" indent="-203473" algn="r" rtl="1" eaLnBrk="0" hangingPunct="0">
              <a:spcBef>
                <a:spcPts val="356"/>
              </a:spcBef>
              <a:spcAft>
                <a:spcPts val="356"/>
              </a:spcAft>
              <a:buClr>
                <a:srgbClr val="00B0F0"/>
              </a:buClr>
              <a:buSzPct val="125000"/>
              <a:defRPr/>
            </a:pPr>
            <a:r>
              <a:rPr lang="he-IL" sz="1400" dirty="0">
                <a:solidFill>
                  <a:srgbClr val="002F86"/>
                </a:solidFill>
                <a:latin typeface="Almoni DL AAA" panose="020B0500000000020004" pitchFamily="34" charset="-79"/>
                <a:cs typeface="Almoni DL AAA" panose="020B0500000000020004" pitchFamily="34" charset="-79"/>
              </a:rPr>
              <a:t>מירי הצטרפה ל-</a:t>
            </a:r>
            <a:r>
              <a:rPr lang="en-US" sz="1400" dirty="0">
                <a:solidFill>
                  <a:srgbClr val="002F86"/>
                </a:solidFill>
                <a:latin typeface="Almoni DL AAA" panose="020B0500000000020004" pitchFamily="34" charset="-79"/>
                <a:cs typeface="Almoni DL AAA" panose="020B0500000000020004" pitchFamily="34" charset="-79"/>
              </a:rPr>
              <a:t> KPMG </a:t>
            </a:r>
            <a:r>
              <a:rPr lang="he-IL" sz="1400" dirty="0">
                <a:solidFill>
                  <a:srgbClr val="002F86"/>
                </a:solidFill>
                <a:latin typeface="Almoni DL AAA" panose="020B0500000000020004" pitchFamily="34" charset="-79"/>
                <a:cs typeface="Almoni DL AAA" panose="020B0500000000020004" pitchFamily="34" charset="-79"/>
              </a:rPr>
              <a:t>ישראל בשנת 2004 והינה שותפה במחלקת ביקורת. כיום מירי עומדת בראש מערך השכלה גבוהה ומלכ"רים ב</a:t>
            </a:r>
            <a:r>
              <a:rPr lang="en-US" sz="1400" dirty="0">
                <a:solidFill>
                  <a:srgbClr val="002F86"/>
                </a:solidFill>
                <a:latin typeface="Almoni DL AAA" panose="020B0500000000020004" pitchFamily="34" charset="-79"/>
                <a:cs typeface="Almoni DL AAA" panose="020B0500000000020004" pitchFamily="34" charset="-79"/>
              </a:rPr>
              <a:t>KPMG</a:t>
            </a:r>
            <a:r>
              <a:rPr lang="he-IL" sz="1400" dirty="0">
                <a:solidFill>
                  <a:srgbClr val="002F86"/>
                </a:solidFill>
                <a:latin typeface="Almoni DL AAA" panose="020B0500000000020004" pitchFamily="34" charset="-79"/>
                <a:cs typeface="Almoni DL AAA" panose="020B0500000000020004" pitchFamily="34" charset="-79"/>
              </a:rPr>
              <a:t> ישראל. מירי אחראית על לקוחות מרכזיים בתחומים שונים ביניהם ארגונים ללא מטרות רווח, אוניברסיטאות ומכללות, בתי חולים ציבוריים, חברות הזנק וחברות פרטיות המדווחות תחת התקינה הישראלית, האמריקאית והבינלאומית.</a:t>
            </a:r>
          </a:p>
          <a:p>
            <a:pPr marL="0" lvl="1" indent="-203473" algn="r" rtl="1" eaLnBrk="0" hangingPunct="0">
              <a:spcBef>
                <a:spcPts val="200"/>
              </a:spcBef>
              <a:spcAft>
                <a:spcPts val="200"/>
              </a:spcAft>
              <a:buClr>
                <a:srgbClr val="00B0F0"/>
              </a:buClr>
              <a:buSzPct val="125000"/>
              <a:defRPr/>
            </a:pPr>
            <a:r>
              <a:rPr lang="he-IL" sz="1400" dirty="0">
                <a:solidFill>
                  <a:srgbClr val="002F86"/>
                </a:solidFill>
                <a:latin typeface="Almoni DL AAA" panose="020B0500000000020004" pitchFamily="34" charset="-79"/>
                <a:cs typeface="Almoni DL AAA" panose="020B0500000000020004" pitchFamily="34" charset="-79"/>
              </a:rPr>
              <a:t>למירי ניסיון ביישום תקינה רלוונטית למלכ"רים והיכרות מעמיקה עם סוגיות חשבונאיות רלוונטיות. מירי חברה בקבוצת המלכ"רים הגלובלית של </a:t>
            </a:r>
            <a:r>
              <a:rPr lang="en-US" sz="1400" dirty="0">
                <a:solidFill>
                  <a:srgbClr val="002F86"/>
                </a:solidFill>
                <a:latin typeface="Almoni DL AAA" panose="020B0500000000020004" pitchFamily="34" charset="-79"/>
                <a:cs typeface="Almoni DL AAA" panose="020B0500000000020004" pitchFamily="34" charset="-79"/>
              </a:rPr>
              <a:t>KPMG</a:t>
            </a:r>
            <a:r>
              <a:rPr lang="he-IL" sz="1400" dirty="0">
                <a:solidFill>
                  <a:srgbClr val="002F86"/>
                </a:solidFill>
                <a:latin typeface="Almoni DL AAA" panose="020B0500000000020004" pitchFamily="34" charset="-79"/>
                <a:cs typeface="Almoni DL AAA" panose="020B0500000000020004" pitchFamily="34" charset="-79"/>
              </a:rPr>
              <a:t> (</a:t>
            </a:r>
            <a:r>
              <a:rPr lang="en-US" sz="1400" dirty="0">
                <a:solidFill>
                  <a:srgbClr val="002F86"/>
                </a:solidFill>
                <a:latin typeface="Almoni DL AAA" panose="020B0500000000020004" pitchFamily="34" charset="-79"/>
                <a:cs typeface="Almoni DL AAA" panose="020B0500000000020004" pitchFamily="34" charset="-79"/>
              </a:rPr>
              <a:t>KPMG HERON</a:t>
            </a:r>
            <a:r>
              <a:rPr lang="he-IL" sz="1400" dirty="0">
                <a:solidFill>
                  <a:srgbClr val="002F86"/>
                </a:solidFill>
                <a:latin typeface="Almoni DL AAA" panose="020B0500000000020004" pitchFamily="34" charset="-79"/>
                <a:cs typeface="Almoni DL AAA" panose="020B0500000000020004" pitchFamily="34" charset="-79"/>
              </a:rPr>
              <a:t>) והייתה חברה בוועדה של המוסד לתקינה בהקשר של פרסום תקן 40. מירי לקחה חלק פעיל בוועדה וסייעה בהתאמת התקן לתקינה האמריקאית בסיוע שותפים מ </a:t>
            </a:r>
            <a:r>
              <a:rPr lang="en-US" sz="1400" dirty="0">
                <a:solidFill>
                  <a:srgbClr val="002F86"/>
                </a:solidFill>
                <a:latin typeface="Almoni DL AAA" panose="020B0500000000020004" pitchFamily="34" charset="-79"/>
                <a:cs typeface="Almoni DL AAA" panose="020B0500000000020004" pitchFamily="34" charset="-79"/>
              </a:rPr>
              <a:t>KPMG US</a:t>
            </a:r>
            <a:r>
              <a:rPr lang="he-IL" sz="1400" dirty="0">
                <a:solidFill>
                  <a:srgbClr val="002F86"/>
                </a:solidFill>
                <a:latin typeface="Almoni DL AAA" panose="020B0500000000020004" pitchFamily="34" charset="-79"/>
                <a:cs typeface="Almoni DL AAA" panose="020B0500000000020004" pitchFamily="34" charset="-79"/>
              </a:rPr>
              <a:t>. בנוסף, מירי חברה בוועדת הקשר של לשכת רואי חשבון וארגונים חברתיים.</a:t>
            </a:r>
          </a:p>
          <a:p>
            <a:pPr marL="0" marR="0" lvl="0" indent="0" algn="r" defTabSz="914296" rtl="1" eaLnBrk="0" fontAlgn="auto" latinLnBrk="0" hangingPunct="0">
              <a:lnSpc>
                <a:spcPct val="100000"/>
              </a:lnSpc>
              <a:spcBef>
                <a:spcPts val="900"/>
              </a:spcBef>
              <a:spcAft>
                <a:spcPts val="0"/>
              </a:spcAft>
              <a:buClr>
                <a:srgbClr val="00B0F0"/>
              </a:buClr>
              <a:buSzTx/>
              <a:buFontTx/>
              <a:buNone/>
              <a:tabLst/>
              <a:defRPr/>
            </a:pPr>
            <a:r>
              <a:rPr kumimoji="0" lang="he-IL" sz="2800" b="1" i="0" u="none" strike="noStrike" kern="1200" cap="none" spc="0" normalizeH="0" baseline="0" noProof="0" dirty="0">
                <a:ln>
                  <a:noFill/>
                </a:ln>
                <a:solidFill>
                  <a:srgbClr val="00B8F5"/>
                </a:solidFill>
                <a:effectLst/>
                <a:uLnTx/>
                <a:uFillTx/>
                <a:latin typeface="Almoni Tzar ML v5 AAA" panose="00000506000000000000" pitchFamily="50" charset="-79"/>
                <a:ea typeface="+mn-ea"/>
                <a:cs typeface="Almoni Tzar ML v5 AAA" panose="00000506000000000000" pitchFamily="50" charset="-79"/>
              </a:rPr>
              <a:t>לקוחות ופרויקטים נבחרים בשנים האחרונות</a:t>
            </a:r>
          </a:p>
          <a:p>
            <a:pPr marL="171450" lvl="1" indent="-171450" algn="r" rtl="1" eaLnBrk="0" hangingPunct="0">
              <a:spcBef>
                <a:spcPts val="200"/>
              </a:spcBef>
              <a:buClr>
                <a:srgbClr val="00B0F0"/>
              </a:buClr>
              <a:buSzPct val="100000"/>
              <a:buFont typeface="Arial" panose="020B0604020202020204" pitchFamily="34" charset="0"/>
              <a:buChar char="•"/>
              <a:defRPr/>
            </a:pPr>
            <a:r>
              <a:rPr lang="he-IL" sz="1400" dirty="0">
                <a:solidFill>
                  <a:srgbClr val="002F86"/>
                </a:solidFill>
                <a:latin typeface="Almoni DL AAA" panose="020B0500000000020004" pitchFamily="34" charset="-79"/>
                <a:cs typeface="Almoni DL AAA" panose="020B0500000000020004" pitchFamily="34" charset="-79"/>
              </a:rPr>
              <a:t>ייעוץ בהקשר של נהלים ובקרות בתהליכים עסקיים</a:t>
            </a:r>
          </a:p>
          <a:p>
            <a:pPr marL="171450" lvl="1" indent="-171450" algn="r" rtl="1" eaLnBrk="0" hangingPunct="0">
              <a:spcBef>
                <a:spcPts val="200"/>
              </a:spcBef>
              <a:buClr>
                <a:srgbClr val="00B0F0"/>
              </a:buClr>
              <a:buSzPct val="100000"/>
              <a:buFont typeface="Arial" panose="020B0604020202020204" pitchFamily="34" charset="0"/>
              <a:buChar char="•"/>
              <a:defRPr/>
            </a:pPr>
            <a:r>
              <a:rPr lang="he-IL" sz="1400" dirty="0">
                <a:solidFill>
                  <a:srgbClr val="002F86"/>
                </a:solidFill>
                <a:latin typeface="Almoni DL AAA" panose="020B0500000000020004" pitchFamily="34" charset="-79"/>
                <a:cs typeface="Almoni DL AAA" panose="020B0500000000020004" pitchFamily="34" charset="-79"/>
              </a:rPr>
              <a:t>ייעוץ בנוגע לסוגיות </a:t>
            </a:r>
            <a:r>
              <a:rPr lang="he-IL" sz="1400" dirty="0" err="1">
                <a:solidFill>
                  <a:srgbClr val="002F86"/>
                </a:solidFill>
                <a:latin typeface="Almoni DL AAA" panose="020B0500000000020004" pitchFamily="34" charset="-79"/>
                <a:cs typeface="Almoni DL AAA" panose="020B0500000000020004" pitchFamily="34" charset="-79"/>
              </a:rPr>
              <a:t>מיסויות</a:t>
            </a:r>
            <a:r>
              <a:rPr lang="he-IL" sz="1400" dirty="0">
                <a:solidFill>
                  <a:srgbClr val="002F86"/>
                </a:solidFill>
                <a:latin typeface="Almoni DL AAA" panose="020B0500000000020004" pitchFamily="34" charset="-79"/>
                <a:cs typeface="Almoni DL AAA" panose="020B0500000000020004" pitchFamily="34" charset="-79"/>
              </a:rPr>
              <a:t>, חשבונאיות, רגולטוריות ואחרות</a:t>
            </a:r>
          </a:p>
          <a:p>
            <a:pPr marL="171450" lvl="1" indent="-171450" algn="r" rtl="1" eaLnBrk="0" hangingPunct="0">
              <a:spcBef>
                <a:spcPts val="200"/>
              </a:spcBef>
              <a:buClr>
                <a:srgbClr val="00B0F0"/>
              </a:buClr>
              <a:buSzPct val="100000"/>
              <a:buFont typeface="Arial" panose="020B0604020202020204" pitchFamily="34" charset="0"/>
              <a:buChar char="•"/>
              <a:defRPr/>
            </a:pPr>
            <a:r>
              <a:rPr lang="he-IL" sz="1400" dirty="0">
                <a:solidFill>
                  <a:srgbClr val="002F86"/>
                </a:solidFill>
                <a:latin typeface="Almoni DL AAA" panose="020B0500000000020004" pitchFamily="34" charset="-79"/>
                <a:cs typeface="Almoni DL AAA" panose="020B0500000000020004" pitchFamily="34" charset="-79"/>
              </a:rPr>
              <a:t>ייעוץ בהקשר של מגזרי פעילות ומודלים להעמסת עלויות</a:t>
            </a:r>
          </a:p>
          <a:p>
            <a:pPr marL="171450" lvl="1" indent="-171450" algn="r" rtl="1" eaLnBrk="0" hangingPunct="0">
              <a:spcBef>
                <a:spcPts val="200"/>
              </a:spcBef>
              <a:buClr>
                <a:srgbClr val="00B0F0"/>
              </a:buClr>
              <a:buSzPct val="100000"/>
              <a:buFont typeface="Arial" panose="020B0604020202020204" pitchFamily="34" charset="0"/>
              <a:buChar char="•"/>
              <a:defRPr/>
            </a:pPr>
            <a:r>
              <a:rPr lang="he-IL" sz="1400" dirty="0">
                <a:solidFill>
                  <a:srgbClr val="002F86"/>
                </a:solidFill>
                <a:latin typeface="Almoni DL AAA" panose="020B0500000000020004" pitchFamily="34" charset="-79"/>
                <a:cs typeface="Almoni DL AAA" panose="020B0500000000020004" pitchFamily="34" charset="-79"/>
              </a:rPr>
              <a:t>בדיקת נאותות פיננסית בהקשר של מיזוג בין שני גופים ללא כוונת רווח</a:t>
            </a:r>
          </a:p>
          <a:p>
            <a:pPr marL="171450" lvl="1" indent="-171450" algn="r" rtl="1" eaLnBrk="0" hangingPunct="0">
              <a:spcBef>
                <a:spcPts val="200"/>
              </a:spcBef>
              <a:buClr>
                <a:srgbClr val="00B0F0"/>
              </a:buClr>
              <a:buSzPct val="100000"/>
              <a:buFont typeface="Arial" panose="020B0604020202020204" pitchFamily="34" charset="0"/>
              <a:buChar char="•"/>
              <a:defRPr/>
            </a:pPr>
            <a:r>
              <a:rPr lang="he-IL" sz="1400" dirty="0">
                <a:solidFill>
                  <a:srgbClr val="002F86"/>
                </a:solidFill>
                <a:latin typeface="Almoni DL AAA" panose="020B0500000000020004" pitchFamily="34" charset="-79"/>
                <a:cs typeface="Almoni DL AAA" panose="020B0500000000020004" pitchFamily="34" charset="-79"/>
              </a:rPr>
              <a:t>תמחור פרוצדורות ופעילויות </a:t>
            </a:r>
          </a:p>
          <a:p>
            <a:pPr marL="171450" lvl="1" indent="-171450" algn="r" rtl="1" eaLnBrk="0" hangingPunct="0">
              <a:spcBef>
                <a:spcPts val="200"/>
              </a:spcBef>
              <a:spcAft>
                <a:spcPts val="356"/>
              </a:spcAft>
              <a:buClr>
                <a:srgbClr val="00B0F0"/>
              </a:buClr>
              <a:buSzPct val="100000"/>
              <a:buFont typeface="Arial" panose="020B0604020202020204" pitchFamily="34" charset="0"/>
              <a:buChar char="•"/>
              <a:defRPr/>
            </a:pPr>
            <a:r>
              <a:rPr lang="he-IL" sz="1400" dirty="0">
                <a:solidFill>
                  <a:srgbClr val="002F86"/>
                </a:solidFill>
                <a:latin typeface="Almoni DL AAA" panose="020B0500000000020004" pitchFamily="34" charset="-79"/>
                <a:cs typeface="Almoni DL AAA" panose="020B0500000000020004" pitchFamily="34" charset="-79"/>
              </a:rPr>
              <a:t>ליווי בתי חולים בהטמעת דיווח כספי בהתאם לכללי חשבונאות מקובלים </a:t>
            </a:r>
          </a:p>
          <a:p>
            <a:pPr marL="0" lvl="1" indent="-203473" algn="r" rtl="1" eaLnBrk="0" hangingPunct="0">
              <a:spcBef>
                <a:spcPts val="356"/>
              </a:spcBef>
              <a:spcAft>
                <a:spcPts val="356"/>
              </a:spcAft>
              <a:buClr>
                <a:srgbClr val="00B0F0"/>
              </a:buClr>
              <a:buSzPct val="125000"/>
              <a:defRPr/>
            </a:pPr>
            <a:r>
              <a:rPr lang="he-IL" sz="1400" dirty="0">
                <a:solidFill>
                  <a:srgbClr val="00338D"/>
                </a:solidFill>
                <a:latin typeface="Almoni DL AAA" pitchFamily="34" charset="-79"/>
                <a:cs typeface="Almoni DL AAA" pitchFamily="34" charset="-79"/>
              </a:rPr>
              <a:t>בין לקוחותיה: אוניברסיטת תל אביב, האוניברסיטה העברית, מכון ויצמן למדע, אוניברסיטת בר אילן, הסתדרות מדיצינית הדסה, בית חולים </a:t>
            </a:r>
            <a:r>
              <a:rPr lang="he-IL" sz="1400" dirty="0" err="1">
                <a:solidFill>
                  <a:srgbClr val="00338D"/>
                </a:solidFill>
                <a:latin typeface="Almoni DL AAA" pitchFamily="34" charset="-79"/>
                <a:cs typeface="Almoni DL AAA" pitchFamily="34" charset="-79"/>
              </a:rPr>
              <a:t>א.מ.מ.ס</a:t>
            </a:r>
            <a:r>
              <a:rPr lang="he-IL" sz="1400" dirty="0">
                <a:solidFill>
                  <a:srgbClr val="00338D"/>
                </a:solidFill>
                <a:latin typeface="Almoni DL AAA" pitchFamily="34" charset="-79"/>
                <a:cs typeface="Almoni DL AAA" pitchFamily="34" charset="-79"/>
              </a:rPr>
              <a:t> נצרת, הרשות לפיתוח ירושלים, </a:t>
            </a:r>
            <a:r>
              <a:rPr lang="he-IL" sz="1400" dirty="0" err="1">
                <a:solidFill>
                  <a:srgbClr val="00338D"/>
                </a:solidFill>
                <a:latin typeface="Almoni DL AAA" pitchFamily="34" charset="-79"/>
                <a:cs typeface="Almoni DL AAA" pitchFamily="34" charset="-79"/>
              </a:rPr>
              <a:t>איסכור</a:t>
            </a:r>
            <a:r>
              <a:rPr lang="he-IL" sz="1400" dirty="0">
                <a:solidFill>
                  <a:srgbClr val="00338D"/>
                </a:solidFill>
                <a:latin typeface="Almoni DL AAA" pitchFamily="34" charset="-79"/>
                <a:cs typeface="Almoni DL AAA" pitchFamily="34" charset="-79"/>
              </a:rPr>
              <a:t> מתכות ופלדות, </a:t>
            </a:r>
            <a:r>
              <a:rPr lang="he-IL" sz="1400" dirty="0" err="1">
                <a:solidFill>
                  <a:srgbClr val="00338D"/>
                </a:solidFill>
                <a:latin typeface="Almoni DL AAA" pitchFamily="34" charset="-79"/>
                <a:cs typeface="Almoni DL AAA" pitchFamily="34" charset="-79"/>
              </a:rPr>
              <a:t>דנשר</a:t>
            </a:r>
            <a:r>
              <a:rPr lang="he-IL" sz="1400" dirty="0">
                <a:solidFill>
                  <a:srgbClr val="00338D"/>
                </a:solidFill>
                <a:latin typeface="Almoni DL AAA" pitchFamily="34" charset="-79"/>
                <a:cs typeface="Almoni DL AAA" pitchFamily="34" charset="-79"/>
              </a:rPr>
              <a:t> (1963) , רשות השידור (בפירוק) ועוד.</a:t>
            </a:r>
          </a:p>
        </p:txBody>
      </p:sp>
      <p:sp>
        <p:nvSpPr>
          <p:cNvPr id="6" name="Rectangle 5">
            <a:extLst>
              <a:ext uri="{FF2B5EF4-FFF2-40B4-BE49-F238E27FC236}">
                <a16:creationId xmlns:a16="http://schemas.microsoft.com/office/drawing/2014/main" id="{467B3C15-9CDC-C671-EFFE-F39F77079A9D}"/>
              </a:ext>
            </a:extLst>
          </p:cNvPr>
          <p:cNvSpPr/>
          <p:nvPr/>
        </p:nvSpPr>
        <p:spPr>
          <a:xfrm>
            <a:off x="9342782" y="3805593"/>
            <a:ext cx="1749275" cy="2111763"/>
          </a:xfrm>
          <a:prstGeom prst="rect">
            <a:avLst/>
          </a:prstGeom>
        </p:spPr>
        <p:txBody>
          <a:bodyPr wrap="square" lIns="0" tIns="0" rIns="0" bIns="0">
            <a:noAutofit/>
          </a:bodyPr>
          <a:lstStyle/>
          <a:p>
            <a:pPr marL="0" marR="0" lvl="0" indent="0" algn="ctr" defTabSz="914296" rtl="1" eaLnBrk="1" fontAlgn="auto" latinLnBrk="0" hangingPunct="1">
              <a:lnSpc>
                <a:spcPct val="90000"/>
              </a:lnSpc>
              <a:spcBef>
                <a:spcPts val="600"/>
              </a:spcBef>
              <a:spcAft>
                <a:spcPts val="0"/>
              </a:spcAft>
              <a:buClrTx/>
              <a:buSzTx/>
              <a:buFontTx/>
              <a:buNone/>
              <a:tabLst/>
              <a:defRPr/>
            </a:pPr>
            <a:r>
              <a:rPr kumimoji="0" lang="he-IL" altLang="he-IL" sz="1200" b="0"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rPr>
              <a:t>052-8540045</a:t>
            </a:r>
          </a:p>
          <a:p>
            <a:pPr algn="ctr" rtl="1">
              <a:lnSpc>
                <a:spcPct val="90000"/>
              </a:lnSpc>
            </a:pPr>
            <a:r>
              <a:rPr lang="en-US" altLang="he-IL" sz="1200" dirty="0">
                <a:solidFill>
                  <a:schemeClr val="bg1"/>
                </a:solidFill>
                <a:latin typeface="Almoni DL AAA" panose="020B0500000000020004" pitchFamily="34" charset="-79"/>
                <a:cs typeface="Almoni DL AAA" pitchFamily="34" charset="-79"/>
              </a:rPr>
              <a:t>Myoskowitz@kpmg.com</a:t>
            </a:r>
            <a:endParaRPr kumimoji="0" lang="he-IL" altLang="he-IL" sz="1200" b="1"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endParaRPr>
          </a:p>
          <a:p>
            <a:pPr marL="0" marR="0" lvl="0" indent="0" algn="ctr" defTabSz="914296" rtl="1" eaLnBrk="0" fontAlgn="auto" latinLnBrk="0" hangingPunct="0">
              <a:lnSpc>
                <a:spcPct val="100000"/>
              </a:lnSpc>
              <a:spcBef>
                <a:spcPts val="600"/>
              </a:spcBef>
              <a:spcAft>
                <a:spcPts val="0"/>
              </a:spcAft>
              <a:buClrTx/>
              <a:buSzTx/>
              <a:buFontTx/>
              <a:buNone/>
              <a:tabLst/>
              <a:defRPr/>
            </a:pPr>
            <a:endParaRPr kumimoji="0" lang="he-IL" altLang="he-IL" sz="1200" b="1"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endParaRPr>
          </a:p>
          <a:p>
            <a:pPr marL="0" marR="0" lvl="0" indent="0" algn="ctr" defTabSz="914296" rtl="1" eaLnBrk="1" fontAlgn="auto" latinLnBrk="0" hangingPunct="1">
              <a:lnSpc>
                <a:spcPct val="90000"/>
              </a:lnSpc>
              <a:spcBef>
                <a:spcPts val="0"/>
              </a:spcBef>
              <a:spcAft>
                <a:spcPts val="0"/>
              </a:spcAft>
              <a:buClrTx/>
              <a:buSzTx/>
              <a:buFontTx/>
              <a:buNone/>
              <a:tabLst/>
              <a:defRPr/>
            </a:pPr>
            <a:endParaRPr kumimoji="0" lang="en-US" altLang="he-IL" sz="1400" b="0" i="0" u="none" strike="noStrike" kern="1200" cap="none" spc="0" normalizeH="0" baseline="0" noProof="0" dirty="0">
              <a:ln>
                <a:noFill/>
              </a:ln>
              <a:solidFill>
                <a:srgbClr val="FFFFFF"/>
              </a:solidFill>
              <a:effectLst/>
              <a:uLnTx/>
              <a:uFillTx/>
              <a:latin typeface="Almoni DL AAA" panose="02000300000000020004" pitchFamily="50" charset="-79"/>
              <a:ea typeface="+mn-ea"/>
              <a:cs typeface="Almoni DL AAA" panose="02000300000000020004" pitchFamily="50" charset="-79"/>
            </a:endParaRPr>
          </a:p>
        </p:txBody>
      </p:sp>
      <p:sp>
        <p:nvSpPr>
          <p:cNvPr id="8" name="Oval 7">
            <a:extLst>
              <a:ext uri="{FF2B5EF4-FFF2-40B4-BE49-F238E27FC236}">
                <a16:creationId xmlns:a16="http://schemas.microsoft.com/office/drawing/2014/main" id="{3C1481D7-E320-DD4F-243C-5BD067F3CD83}"/>
              </a:ext>
            </a:extLst>
          </p:cNvPr>
          <p:cNvSpPr/>
          <p:nvPr/>
        </p:nvSpPr>
        <p:spPr>
          <a:xfrm>
            <a:off x="9675532" y="1163953"/>
            <a:ext cx="1168482" cy="1170204"/>
          </a:xfrm>
          <a:prstGeom prst="ellipse">
            <a:avLst/>
          </a:prstGeom>
          <a:gradFill>
            <a:gsLst>
              <a:gs pos="0">
                <a:schemeClr val="accent4"/>
              </a:gs>
              <a:gs pos="100000">
                <a:schemeClr val="accent4">
                  <a:lumMod val="40000"/>
                  <a:lumOff val="6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27F30BC-E66E-778C-5A5C-FC71C4395981}"/>
              </a:ext>
            </a:extLst>
          </p:cNvPr>
          <p:cNvSpPr/>
          <p:nvPr/>
        </p:nvSpPr>
        <p:spPr>
          <a:xfrm>
            <a:off x="9225637" y="2500530"/>
            <a:ext cx="1970997" cy="1022256"/>
          </a:xfrm>
          <a:prstGeom prst="rect">
            <a:avLst/>
          </a:prstGeom>
        </p:spPr>
        <p:txBody>
          <a:bodyPr wrap="square" lIns="0" rIns="0">
            <a:noAutofit/>
          </a:bodyPr>
          <a:lstStyle/>
          <a:p>
            <a:pPr marL="0" marR="0" lvl="0" indent="0" algn="ctr" defTabSz="914296" rtl="1" eaLnBrk="1" fontAlgn="ctr" latinLnBrk="0" hangingPunct="1">
              <a:lnSpc>
                <a:spcPct val="80000"/>
              </a:lnSpc>
              <a:spcBef>
                <a:spcPts val="0"/>
              </a:spcBef>
              <a:spcAft>
                <a:spcPts val="0"/>
              </a:spcAft>
              <a:buClrTx/>
              <a:buSzTx/>
              <a:buFontTx/>
              <a:buNone/>
              <a:tabLst/>
              <a:defRPr/>
            </a:pPr>
            <a:r>
              <a:rPr kumimoji="0" lang="he-IL" sz="2800" b="0" i="0" u="none" strike="noStrike" kern="1200" cap="none" spc="0" normalizeH="0" baseline="0" noProof="0" dirty="0">
                <a:ln>
                  <a:noFill/>
                </a:ln>
                <a:solidFill>
                  <a:srgbClr val="00B8F5">
                    <a:lumMod val="60000"/>
                    <a:lumOff val="40000"/>
                  </a:srgbClr>
                </a:solidFill>
                <a:effectLst/>
                <a:uLnTx/>
                <a:uFillTx/>
                <a:latin typeface="Almoni Tzar ML v5 AAA" panose="00000506000000000000" pitchFamily="50" charset="-79"/>
                <a:ea typeface="+mn-ea"/>
                <a:cs typeface="Almoni Tzar ML v5 AAA" panose="00000506000000000000" pitchFamily="50" charset="-79"/>
              </a:rPr>
              <a:t>מירי </a:t>
            </a:r>
            <a:r>
              <a:rPr kumimoji="0" lang="he-IL" sz="2800" b="0" i="0" u="none" strike="noStrike" kern="1200" cap="none" spc="0" normalizeH="0" baseline="0" noProof="0" dirty="0" err="1">
                <a:ln>
                  <a:noFill/>
                </a:ln>
                <a:solidFill>
                  <a:srgbClr val="00B8F5">
                    <a:lumMod val="60000"/>
                    <a:lumOff val="40000"/>
                  </a:srgbClr>
                </a:solidFill>
                <a:effectLst/>
                <a:uLnTx/>
                <a:uFillTx/>
                <a:latin typeface="Almoni Tzar ML v5 AAA" panose="00000506000000000000" pitchFamily="50" charset="-79"/>
                <a:ea typeface="+mn-ea"/>
                <a:cs typeface="Almoni Tzar ML v5 AAA" panose="00000506000000000000" pitchFamily="50" charset="-79"/>
              </a:rPr>
              <a:t>יוסקוביץ</a:t>
            </a:r>
            <a:r>
              <a:rPr kumimoji="0" lang="he-IL" sz="2800" b="0" i="0" u="none" strike="noStrike" kern="1200" cap="none" spc="0" normalizeH="0" baseline="0" noProof="0" dirty="0">
                <a:ln>
                  <a:noFill/>
                </a:ln>
                <a:solidFill>
                  <a:srgbClr val="00B8F5">
                    <a:lumMod val="60000"/>
                    <a:lumOff val="40000"/>
                  </a:srgbClr>
                </a:solidFill>
                <a:effectLst/>
                <a:uLnTx/>
                <a:uFillTx/>
                <a:latin typeface="Almoni Tzar ML v5 AAA" panose="00000506000000000000" pitchFamily="50" charset="-79"/>
                <a:ea typeface="+mn-ea"/>
                <a:cs typeface="Almoni Tzar ML v5 AAA" panose="00000506000000000000" pitchFamily="50" charset="-79"/>
              </a:rPr>
              <a:t>, רו"ח</a:t>
            </a:r>
          </a:p>
          <a:p>
            <a:pPr marL="0" marR="0" lvl="0" indent="0" algn="ctr" defTabSz="914296" rtl="1" eaLnBrk="1" fontAlgn="ctr" latinLnBrk="0" hangingPunct="1">
              <a:lnSpc>
                <a:spcPct val="80000"/>
              </a:lnSpc>
              <a:spcBef>
                <a:spcPts val="0"/>
              </a:spcBef>
              <a:spcAft>
                <a:spcPts val="0"/>
              </a:spcAft>
              <a:buClrTx/>
              <a:buSzTx/>
              <a:buFontTx/>
              <a:buNone/>
              <a:tabLst/>
              <a:defRPr/>
            </a:pPr>
            <a:r>
              <a:rPr lang="he-IL" sz="2000" dirty="0">
                <a:solidFill>
                  <a:srgbClr val="FFFFFF"/>
                </a:solidFill>
                <a:latin typeface="Almoni Tzar ML v5 AAA" panose="00000506000000000000" pitchFamily="50" charset="-79"/>
                <a:cs typeface="Almoni Tzar ML v5 AAA" panose="00000506000000000000" pitchFamily="50" charset="-79"/>
              </a:rPr>
              <a:t>שותפה, ביקורת</a:t>
            </a:r>
          </a:p>
          <a:p>
            <a:pPr marL="0" marR="0" lvl="0" indent="0" algn="ctr" defTabSz="914296" rtl="1" eaLnBrk="1" fontAlgn="ctr" latinLnBrk="0" hangingPunct="1">
              <a:lnSpc>
                <a:spcPct val="80000"/>
              </a:lnSpc>
              <a:spcBef>
                <a:spcPts val="0"/>
              </a:spcBef>
              <a:spcAft>
                <a:spcPts val="0"/>
              </a:spcAft>
              <a:buClrTx/>
              <a:buSzTx/>
              <a:buFontTx/>
              <a:buNone/>
              <a:tabLst/>
              <a:defRPr/>
            </a:pPr>
            <a:r>
              <a:rPr lang="he-IL" sz="2000" dirty="0">
                <a:solidFill>
                  <a:srgbClr val="FFFFFF"/>
                </a:solidFill>
                <a:latin typeface="Almoni Tzar ML v5 AAA" panose="00000506000000000000" pitchFamily="50" charset="-79"/>
                <a:cs typeface="Almoni Tzar ML v5 AAA" panose="00000506000000000000" pitchFamily="50" charset="-79"/>
              </a:rPr>
              <a:t>ראשת מערך השכלה גבוהה ומלכ"רים</a:t>
            </a:r>
          </a:p>
        </p:txBody>
      </p:sp>
      <p:pic>
        <p:nvPicPr>
          <p:cNvPr id="13" name="Picture 12">
            <a:extLst>
              <a:ext uri="{FF2B5EF4-FFF2-40B4-BE49-F238E27FC236}">
                <a16:creationId xmlns:a16="http://schemas.microsoft.com/office/drawing/2014/main" id="{F5DCA683-BAA7-92FC-C33C-AF7936526B4B}"/>
              </a:ext>
            </a:extLst>
          </p:cNvPr>
          <p:cNvPicPr preferRelativeResize="0">
            <a:picLocks/>
          </p:cNvPicPr>
          <p:nvPr/>
        </p:nvPicPr>
        <p:blipFill rotWithShape="1">
          <a:blip r:embed="rId2" cstate="screen">
            <a:extLst>
              <a:ext uri="{28A0092B-C50C-407E-A947-70E740481C1C}">
                <a14:useLocalDpi xmlns:a14="http://schemas.microsoft.com/office/drawing/2010/main" val="0"/>
              </a:ext>
            </a:extLst>
          </a:blip>
          <a:srcRect l="11648" t="7765" r="11335" b="15217"/>
          <a:stretch/>
        </p:blipFill>
        <p:spPr>
          <a:xfrm>
            <a:off x="9738565" y="1227847"/>
            <a:ext cx="1042416" cy="1042416"/>
          </a:xfrm>
          <a:prstGeom prst="ellipse">
            <a:avLst/>
          </a:prstGeom>
          <a:blipFill>
            <a:blip r:embed="rId3"/>
            <a:stretch>
              <a:fillRect/>
            </a:stretch>
          </a:blipFill>
        </p:spPr>
      </p:pic>
    </p:spTree>
    <p:extLst>
      <p:ext uri="{BB962C8B-B14F-4D97-AF65-F5344CB8AC3E}">
        <p14:creationId xmlns:p14="http://schemas.microsoft.com/office/powerpoint/2010/main" val="3711457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79E51236-8957-834F-7C04-3A2EF4769D08}"/>
              </a:ext>
            </a:extLst>
          </p:cNvPr>
          <p:cNvCxnSpPr>
            <a:cxnSpLocks/>
          </p:cNvCxnSpPr>
          <p:nvPr/>
        </p:nvCxnSpPr>
        <p:spPr>
          <a:xfrm>
            <a:off x="1085045" y="1835725"/>
            <a:ext cx="0" cy="1129616"/>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3E2BE35-33CB-6BFE-EF4D-CF2DAA8206F2}"/>
              </a:ext>
            </a:extLst>
          </p:cNvPr>
          <p:cNvCxnSpPr>
            <a:cxnSpLocks/>
          </p:cNvCxnSpPr>
          <p:nvPr/>
        </p:nvCxnSpPr>
        <p:spPr>
          <a:xfrm>
            <a:off x="1870065" y="2487503"/>
            <a:ext cx="0" cy="477827"/>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D47AD16-2638-DD2B-7EC6-FDF63D1CC00B}"/>
              </a:ext>
            </a:extLst>
          </p:cNvPr>
          <p:cNvCxnSpPr>
            <a:cxnSpLocks/>
          </p:cNvCxnSpPr>
          <p:nvPr/>
        </p:nvCxnSpPr>
        <p:spPr>
          <a:xfrm flipV="1">
            <a:off x="3427765" y="3130309"/>
            <a:ext cx="0" cy="1029622"/>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C189B8D-3099-0481-7D79-3B24D5BF954D}"/>
              </a:ext>
            </a:extLst>
          </p:cNvPr>
          <p:cNvCxnSpPr>
            <a:cxnSpLocks/>
          </p:cNvCxnSpPr>
          <p:nvPr/>
        </p:nvCxnSpPr>
        <p:spPr>
          <a:xfrm flipV="1">
            <a:off x="4589191" y="1908477"/>
            <a:ext cx="0" cy="1029622"/>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6F99AF6-990C-6EF4-DE9B-C896B3FB7573}"/>
              </a:ext>
            </a:extLst>
          </p:cNvPr>
          <p:cNvCxnSpPr>
            <a:cxnSpLocks/>
          </p:cNvCxnSpPr>
          <p:nvPr/>
        </p:nvCxnSpPr>
        <p:spPr>
          <a:xfrm flipV="1">
            <a:off x="5736318" y="3130309"/>
            <a:ext cx="0" cy="1029622"/>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3FFA448-97BA-A3E1-391A-C65BC92241C1}"/>
              </a:ext>
            </a:extLst>
          </p:cNvPr>
          <p:cNvCxnSpPr>
            <a:cxnSpLocks/>
          </p:cNvCxnSpPr>
          <p:nvPr/>
        </p:nvCxnSpPr>
        <p:spPr>
          <a:xfrm flipV="1">
            <a:off x="6613202" y="1908475"/>
            <a:ext cx="0" cy="1029622"/>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E1174CE-CF8C-6A81-B979-53931416E7CC}"/>
              </a:ext>
            </a:extLst>
          </p:cNvPr>
          <p:cNvCxnSpPr>
            <a:cxnSpLocks/>
          </p:cNvCxnSpPr>
          <p:nvPr/>
        </p:nvCxnSpPr>
        <p:spPr>
          <a:xfrm flipV="1">
            <a:off x="8704240" y="3135993"/>
            <a:ext cx="0" cy="1029622"/>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3A02827-D630-5C35-20A9-F5FE0F9FD68C}"/>
              </a:ext>
            </a:extLst>
          </p:cNvPr>
          <p:cNvCxnSpPr>
            <a:cxnSpLocks/>
          </p:cNvCxnSpPr>
          <p:nvPr/>
        </p:nvCxnSpPr>
        <p:spPr>
          <a:xfrm flipV="1">
            <a:off x="9187301" y="1915806"/>
            <a:ext cx="0" cy="1029622"/>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11B3CC9-53F0-5FCA-EFE1-1712C19A4291}"/>
              </a:ext>
            </a:extLst>
          </p:cNvPr>
          <p:cNvCxnSpPr>
            <a:cxnSpLocks/>
          </p:cNvCxnSpPr>
          <p:nvPr/>
        </p:nvCxnSpPr>
        <p:spPr>
          <a:xfrm flipV="1">
            <a:off x="9658033" y="3135993"/>
            <a:ext cx="0" cy="398199"/>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4EA9A6F-CBB2-8D9F-1ACE-4F3B35E01F05}"/>
              </a:ext>
            </a:extLst>
          </p:cNvPr>
          <p:cNvCxnSpPr>
            <a:cxnSpLocks/>
          </p:cNvCxnSpPr>
          <p:nvPr/>
        </p:nvCxnSpPr>
        <p:spPr>
          <a:xfrm flipV="1">
            <a:off x="10186696" y="2555754"/>
            <a:ext cx="0" cy="398199"/>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9EEF6557-4886-AA4C-8F8C-2F7DDBC37025}"/>
              </a:ext>
            </a:extLst>
          </p:cNvPr>
          <p:cNvSpPr>
            <a:spLocks noGrp="1"/>
          </p:cNvSpPr>
          <p:nvPr>
            <p:ph type="title"/>
          </p:nvPr>
        </p:nvSpPr>
        <p:spPr/>
        <p:txBody>
          <a:bodyPr/>
          <a:lstStyle/>
          <a:p>
            <a:r>
              <a:rPr lang="he-IL" sz="4400" b="1" dirty="0">
                <a:solidFill>
                  <a:schemeClr val="tx2"/>
                </a:solidFill>
                <a:latin typeface="Almoni Tzar ML v5 AAA" panose="00000506000000000000" pitchFamily="50" charset="-79"/>
                <a:cs typeface="Almoni Tzar ML v5 AAA" panose="00000506000000000000" pitchFamily="50" charset="-79"/>
              </a:rPr>
              <a:t>אירועים ביטחוניים ומשברים בישראל ב-20 שנים האחרונות</a:t>
            </a:r>
            <a:endParaRPr lang="en-US" dirty="0"/>
          </a:p>
        </p:txBody>
      </p:sp>
      <p:cxnSp>
        <p:nvCxnSpPr>
          <p:cNvPr id="8" name="Straight Arrow Connector 7">
            <a:extLst>
              <a:ext uri="{FF2B5EF4-FFF2-40B4-BE49-F238E27FC236}">
                <a16:creationId xmlns:a16="http://schemas.microsoft.com/office/drawing/2014/main" id="{732FEA82-E490-67F0-3675-C6F054C0350C}"/>
              </a:ext>
            </a:extLst>
          </p:cNvPr>
          <p:cNvCxnSpPr>
            <a:cxnSpLocks/>
          </p:cNvCxnSpPr>
          <p:nvPr/>
        </p:nvCxnSpPr>
        <p:spPr>
          <a:xfrm>
            <a:off x="1037945" y="3039285"/>
            <a:ext cx="10172903"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D7735E3-CEB2-457F-0663-A9652DDC4EA9}"/>
              </a:ext>
            </a:extLst>
          </p:cNvPr>
          <p:cNvSpPr/>
          <p:nvPr/>
        </p:nvSpPr>
        <p:spPr>
          <a:xfrm>
            <a:off x="992436" y="2959646"/>
            <a:ext cx="162464" cy="1592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nchorCtr="0">
            <a:noAutofit/>
          </a:bodyPr>
          <a:lstStyle/>
          <a:p>
            <a:pPr algn="l"/>
            <a:endParaRPr lang="en-US" sz="1500" dirty="0" err="1">
              <a:solidFill>
                <a:schemeClr val="tx2"/>
              </a:solidFill>
            </a:endParaRPr>
          </a:p>
        </p:txBody>
      </p:sp>
      <p:sp>
        <p:nvSpPr>
          <p:cNvPr id="10" name="Oval 9">
            <a:extLst>
              <a:ext uri="{FF2B5EF4-FFF2-40B4-BE49-F238E27FC236}">
                <a16:creationId xmlns:a16="http://schemas.microsoft.com/office/drawing/2014/main" id="{645919C1-6015-AFA5-B69A-7A571C3F5DE7}"/>
              </a:ext>
            </a:extLst>
          </p:cNvPr>
          <p:cNvSpPr/>
          <p:nvPr/>
        </p:nvSpPr>
        <p:spPr>
          <a:xfrm>
            <a:off x="10094087" y="2959646"/>
            <a:ext cx="162464" cy="1592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nchorCtr="0">
            <a:noAutofit/>
          </a:bodyPr>
          <a:lstStyle/>
          <a:p>
            <a:pPr algn="l"/>
            <a:endParaRPr lang="en-US" sz="1500" dirty="0" err="1">
              <a:solidFill>
                <a:schemeClr val="tx2"/>
              </a:solidFill>
            </a:endParaRPr>
          </a:p>
        </p:txBody>
      </p:sp>
      <p:sp>
        <p:nvSpPr>
          <p:cNvPr id="11" name="Oval 10">
            <a:extLst>
              <a:ext uri="{FF2B5EF4-FFF2-40B4-BE49-F238E27FC236}">
                <a16:creationId xmlns:a16="http://schemas.microsoft.com/office/drawing/2014/main" id="{8AECEA85-2BA4-9BF5-F9C2-0374BE1AEC0A}"/>
              </a:ext>
            </a:extLst>
          </p:cNvPr>
          <p:cNvSpPr/>
          <p:nvPr/>
        </p:nvSpPr>
        <p:spPr>
          <a:xfrm>
            <a:off x="5645657" y="2959646"/>
            <a:ext cx="162464" cy="1592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nchorCtr="0">
            <a:noAutofit/>
          </a:bodyPr>
          <a:lstStyle/>
          <a:p>
            <a:pPr algn="l"/>
            <a:endParaRPr lang="en-US" sz="1500" dirty="0" err="1">
              <a:solidFill>
                <a:schemeClr val="tx2"/>
              </a:solidFill>
            </a:endParaRPr>
          </a:p>
        </p:txBody>
      </p:sp>
      <p:sp>
        <p:nvSpPr>
          <p:cNvPr id="12" name="TextBox 11">
            <a:extLst>
              <a:ext uri="{FF2B5EF4-FFF2-40B4-BE49-F238E27FC236}">
                <a16:creationId xmlns:a16="http://schemas.microsoft.com/office/drawing/2014/main" id="{571EAB7E-76C9-0008-FDFB-359FF70AEB07}"/>
              </a:ext>
            </a:extLst>
          </p:cNvPr>
          <p:cNvSpPr txBox="1"/>
          <p:nvPr/>
        </p:nvSpPr>
        <p:spPr>
          <a:xfrm>
            <a:off x="821024" y="3097520"/>
            <a:ext cx="671247" cy="295803"/>
          </a:xfrm>
          <a:prstGeom prst="rect">
            <a:avLst/>
          </a:prstGeom>
          <a:noFill/>
        </p:spPr>
        <p:txBody>
          <a:bodyPr wrap="square" lIns="54610" tIns="54610" rIns="54610" bIns="54610" rtlCol="0" anchor="ctr" anchorCtr="0">
            <a:noAutofit/>
          </a:bodyPr>
          <a:lstStyle/>
          <a:p>
            <a:pPr>
              <a:spcAft>
                <a:spcPts val="600"/>
              </a:spcAft>
            </a:pPr>
            <a:r>
              <a:rPr lang="he-IL" sz="1600" b="1" dirty="0">
                <a:solidFill>
                  <a:schemeClr val="tx2"/>
                </a:solidFill>
                <a:latin typeface="Almoni DL AAA" panose="020B0500000000020004" pitchFamily="34" charset="-79"/>
                <a:cs typeface="Almoni DL AAA" panose="020B0500000000020004" pitchFamily="34" charset="-79"/>
              </a:rPr>
              <a:t>2000</a:t>
            </a:r>
            <a:endParaRPr lang="en-US" sz="1600" b="1" dirty="0" err="1">
              <a:solidFill>
                <a:schemeClr val="tx2"/>
              </a:solidFill>
              <a:latin typeface="Almoni DL AAA" panose="020B0500000000020004" pitchFamily="34" charset="-79"/>
              <a:cs typeface="Almoni DL AAA" panose="020B0500000000020004" pitchFamily="34" charset="-79"/>
            </a:endParaRPr>
          </a:p>
        </p:txBody>
      </p:sp>
      <p:sp>
        <p:nvSpPr>
          <p:cNvPr id="14" name="TextBox 13">
            <a:extLst>
              <a:ext uri="{FF2B5EF4-FFF2-40B4-BE49-F238E27FC236}">
                <a16:creationId xmlns:a16="http://schemas.microsoft.com/office/drawing/2014/main" id="{A36A7FFF-49C4-56F2-DA20-0AD3CA4D584E}"/>
              </a:ext>
            </a:extLst>
          </p:cNvPr>
          <p:cNvSpPr txBox="1"/>
          <p:nvPr/>
        </p:nvSpPr>
        <p:spPr>
          <a:xfrm>
            <a:off x="9959027" y="3097520"/>
            <a:ext cx="671247" cy="295803"/>
          </a:xfrm>
          <a:prstGeom prst="rect">
            <a:avLst/>
          </a:prstGeom>
          <a:noFill/>
        </p:spPr>
        <p:txBody>
          <a:bodyPr wrap="square" lIns="54610" tIns="54610" rIns="54610" bIns="54610" rtlCol="0" anchor="ctr" anchorCtr="0">
            <a:noAutofit/>
          </a:bodyPr>
          <a:lstStyle/>
          <a:p>
            <a:pPr>
              <a:spcAft>
                <a:spcPts val="600"/>
              </a:spcAft>
            </a:pPr>
            <a:r>
              <a:rPr lang="he-IL" sz="1600" b="1" dirty="0">
                <a:solidFill>
                  <a:schemeClr val="tx2"/>
                </a:solidFill>
                <a:latin typeface="Almoni DL AAA" panose="020B0500000000020004" pitchFamily="34" charset="-79"/>
                <a:cs typeface="Almoni DL AAA" panose="020B0500000000020004" pitchFamily="34" charset="-79"/>
              </a:rPr>
              <a:t>2023</a:t>
            </a:r>
            <a:endParaRPr lang="en-US" sz="1600" b="1" dirty="0" err="1">
              <a:solidFill>
                <a:schemeClr val="tx2"/>
              </a:solidFill>
              <a:latin typeface="Almoni DL AAA" panose="020B0500000000020004" pitchFamily="34" charset="-79"/>
              <a:cs typeface="Almoni DL AAA" panose="020B0500000000020004" pitchFamily="34" charset="-79"/>
            </a:endParaRPr>
          </a:p>
        </p:txBody>
      </p:sp>
      <p:sp>
        <p:nvSpPr>
          <p:cNvPr id="15" name="TextBox 14">
            <a:extLst>
              <a:ext uri="{FF2B5EF4-FFF2-40B4-BE49-F238E27FC236}">
                <a16:creationId xmlns:a16="http://schemas.microsoft.com/office/drawing/2014/main" id="{C1BCD558-807A-6748-03B6-63B477FE2D96}"/>
              </a:ext>
            </a:extLst>
          </p:cNvPr>
          <p:cNvSpPr txBox="1"/>
          <p:nvPr/>
        </p:nvSpPr>
        <p:spPr>
          <a:xfrm>
            <a:off x="5541261" y="2631069"/>
            <a:ext cx="671247" cy="295803"/>
          </a:xfrm>
          <a:prstGeom prst="rect">
            <a:avLst/>
          </a:prstGeom>
          <a:noFill/>
        </p:spPr>
        <p:txBody>
          <a:bodyPr wrap="square" lIns="54610" tIns="54610" rIns="54610" bIns="54610" rtlCol="0" anchor="ctr" anchorCtr="0">
            <a:noAutofit/>
          </a:bodyPr>
          <a:lstStyle/>
          <a:p>
            <a:pPr>
              <a:spcAft>
                <a:spcPts val="600"/>
              </a:spcAft>
            </a:pPr>
            <a:r>
              <a:rPr lang="he-IL" sz="1600" b="1" dirty="0">
                <a:solidFill>
                  <a:schemeClr val="tx2"/>
                </a:solidFill>
                <a:latin typeface="Almoni DL AAA" panose="020B0500000000020004" pitchFamily="34" charset="-79"/>
                <a:cs typeface="Almoni DL AAA" panose="020B0500000000020004" pitchFamily="34" charset="-79"/>
              </a:rPr>
              <a:t>2012</a:t>
            </a:r>
            <a:endParaRPr lang="en-US" sz="1600" b="1" dirty="0" err="1">
              <a:solidFill>
                <a:schemeClr val="tx2"/>
              </a:solidFill>
              <a:latin typeface="Almoni DL AAA" panose="020B0500000000020004" pitchFamily="34" charset="-79"/>
              <a:cs typeface="Almoni DL AAA" panose="020B0500000000020004" pitchFamily="34" charset="-79"/>
            </a:endParaRPr>
          </a:p>
        </p:txBody>
      </p:sp>
      <p:sp>
        <p:nvSpPr>
          <p:cNvPr id="16" name="Oval 15">
            <a:extLst>
              <a:ext uri="{FF2B5EF4-FFF2-40B4-BE49-F238E27FC236}">
                <a16:creationId xmlns:a16="http://schemas.microsoft.com/office/drawing/2014/main" id="{F2B543A0-9C1C-9912-2FDC-4ADD294BB01C}"/>
              </a:ext>
            </a:extLst>
          </p:cNvPr>
          <p:cNvSpPr/>
          <p:nvPr/>
        </p:nvSpPr>
        <p:spPr>
          <a:xfrm>
            <a:off x="3336116" y="2959646"/>
            <a:ext cx="162464" cy="1592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nchorCtr="0">
            <a:noAutofit/>
          </a:bodyPr>
          <a:lstStyle/>
          <a:p>
            <a:pPr algn="l"/>
            <a:endParaRPr lang="en-US" sz="1500" dirty="0" err="1">
              <a:solidFill>
                <a:schemeClr val="tx2"/>
              </a:solidFill>
            </a:endParaRPr>
          </a:p>
        </p:txBody>
      </p:sp>
      <p:sp>
        <p:nvSpPr>
          <p:cNvPr id="17" name="TextBox 16">
            <a:extLst>
              <a:ext uri="{FF2B5EF4-FFF2-40B4-BE49-F238E27FC236}">
                <a16:creationId xmlns:a16="http://schemas.microsoft.com/office/drawing/2014/main" id="{38365D31-66FA-AE27-ED11-A1B50ABB84AC}"/>
              </a:ext>
            </a:extLst>
          </p:cNvPr>
          <p:cNvSpPr txBox="1"/>
          <p:nvPr/>
        </p:nvSpPr>
        <p:spPr>
          <a:xfrm>
            <a:off x="3205930" y="2631069"/>
            <a:ext cx="671247" cy="295803"/>
          </a:xfrm>
          <a:prstGeom prst="rect">
            <a:avLst/>
          </a:prstGeom>
          <a:noFill/>
        </p:spPr>
        <p:txBody>
          <a:bodyPr wrap="square" lIns="54610" tIns="54610" rIns="54610" bIns="54610" rtlCol="0" anchor="ctr" anchorCtr="0">
            <a:noAutofit/>
          </a:bodyPr>
          <a:lstStyle/>
          <a:p>
            <a:pPr>
              <a:spcAft>
                <a:spcPts val="600"/>
              </a:spcAft>
            </a:pPr>
            <a:r>
              <a:rPr lang="he-IL" sz="1600" b="1" dirty="0">
                <a:solidFill>
                  <a:schemeClr val="tx2"/>
                </a:solidFill>
                <a:latin typeface="Almoni DL AAA" panose="020B0500000000020004" pitchFamily="34" charset="-79"/>
                <a:cs typeface="Almoni DL AAA" panose="020B0500000000020004" pitchFamily="34" charset="-79"/>
              </a:rPr>
              <a:t>2006</a:t>
            </a:r>
            <a:endParaRPr lang="en-US" sz="1600" b="1" dirty="0" err="1">
              <a:solidFill>
                <a:schemeClr val="tx2"/>
              </a:solidFill>
              <a:latin typeface="Almoni DL AAA" panose="020B0500000000020004" pitchFamily="34" charset="-79"/>
              <a:cs typeface="Almoni DL AAA" panose="020B0500000000020004" pitchFamily="34" charset="-79"/>
            </a:endParaRPr>
          </a:p>
        </p:txBody>
      </p:sp>
      <p:sp>
        <p:nvSpPr>
          <p:cNvPr id="18" name="Oval 17">
            <a:extLst>
              <a:ext uri="{FF2B5EF4-FFF2-40B4-BE49-F238E27FC236}">
                <a16:creationId xmlns:a16="http://schemas.microsoft.com/office/drawing/2014/main" id="{543799CF-E1D5-DDB6-A964-2B291408B41D}"/>
              </a:ext>
            </a:extLst>
          </p:cNvPr>
          <p:cNvSpPr/>
          <p:nvPr/>
        </p:nvSpPr>
        <p:spPr>
          <a:xfrm>
            <a:off x="1777456" y="2959646"/>
            <a:ext cx="162464" cy="1592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nchorCtr="0">
            <a:noAutofit/>
          </a:bodyPr>
          <a:lstStyle/>
          <a:p>
            <a:pPr algn="l"/>
            <a:endParaRPr lang="en-US" sz="1500" dirty="0" err="1">
              <a:solidFill>
                <a:schemeClr val="tx2"/>
              </a:solidFill>
            </a:endParaRPr>
          </a:p>
        </p:txBody>
      </p:sp>
      <p:sp>
        <p:nvSpPr>
          <p:cNvPr id="19" name="TextBox 18">
            <a:extLst>
              <a:ext uri="{FF2B5EF4-FFF2-40B4-BE49-F238E27FC236}">
                <a16:creationId xmlns:a16="http://schemas.microsoft.com/office/drawing/2014/main" id="{D98D297F-AB6A-C163-72B7-6F580B8D15E8}"/>
              </a:ext>
            </a:extLst>
          </p:cNvPr>
          <p:cNvSpPr txBox="1"/>
          <p:nvPr/>
        </p:nvSpPr>
        <p:spPr>
          <a:xfrm>
            <a:off x="1652907" y="3097520"/>
            <a:ext cx="671247" cy="295803"/>
          </a:xfrm>
          <a:prstGeom prst="rect">
            <a:avLst/>
          </a:prstGeom>
          <a:noFill/>
        </p:spPr>
        <p:txBody>
          <a:bodyPr wrap="square" lIns="54610" tIns="54610" rIns="54610" bIns="54610" rtlCol="0" anchor="ctr" anchorCtr="0">
            <a:noAutofit/>
          </a:bodyPr>
          <a:lstStyle/>
          <a:p>
            <a:pPr>
              <a:spcAft>
                <a:spcPts val="600"/>
              </a:spcAft>
            </a:pPr>
            <a:r>
              <a:rPr lang="he-IL" sz="1600" b="1" dirty="0">
                <a:solidFill>
                  <a:schemeClr val="tx2"/>
                </a:solidFill>
                <a:latin typeface="Almoni DL AAA" panose="020B0500000000020004" pitchFamily="34" charset="-79"/>
                <a:cs typeface="Almoni DL AAA" panose="020B0500000000020004" pitchFamily="34" charset="-79"/>
              </a:rPr>
              <a:t>2002</a:t>
            </a:r>
            <a:endParaRPr lang="en-US" sz="1600" b="1" dirty="0" err="1">
              <a:solidFill>
                <a:schemeClr val="tx2"/>
              </a:solidFill>
              <a:latin typeface="Almoni DL AAA" panose="020B0500000000020004" pitchFamily="34" charset="-79"/>
              <a:cs typeface="Almoni DL AAA" panose="020B0500000000020004" pitchFamily="34" charset="-79"/>
            </a:endParaRPr>
          </a:p>
        </p:txBody>
      </p:sp>
      <p:sp>
        <p:nvSpPr>
          <p:cNvPr id="20" name="Oval 19">
            <a:extLst>
              <a:ext uri="{FF2B5EF4-FFF2-40B4-BE49-F238E27FC236}">
                <a16:creationId xmlns:a16="http://schemas.microsoft.com/office/drawing/2014/main" id="{0E1CD556-7E2E-6F4F-8556-4D50553C4291}"/>
              </a:ext>
            </a:extLst>
          </p:cNvPr>
          <p:cNvSpPr/>
          <p:nvPr/>
        </p:nvSpPr>
        <p:spPr>
          <a:xfrm>
            <a:off x="4496582" y="2959646"/>
            <a:ext cx="162464" cy="1592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nchorCtr="0">
            <a:noAutofit/>
          </a:bodyPr>
          <a:lstStyle/>
          <a:p>
            <a:pPr algn="l"/>
            <a:endParaRPr lang="en-US" sz="1500" dirty="0" err="1">
              <a:solidFill>
                <a:schemeClr val="tx2"/>
              </a:solidFill>
            </a:endParaRPr>
          </a:p>
        </p:txBody>
      </p:sp>
      <p:sp>
        <p:nvSpPr>
          <p:cNvPr id="21" name="TextBox 20">
            <a:extLst>
              <a:ext uri="{FF2B5EF4-FFF2-40B4-BE49-F238E27FC236}">
                <a16:creationId xmlns:a16="http://schemas.microsoft.com/office/drawing/2014/main" id="{B702DA45-2333-C3DD-35B9-1FC3DF64239C}"/>
              </a:ext>
            </a:extLst>
          </p:cNvPr>
          <p:cNvSpPr txBox="1"/>
          <p:nvPr/>
        </p:nvSpPr>
        <p:spPr>
          <a:xfrm>
            <a:off x="4350144" y="3097520"/>
            <a:ext cx="671247" cy="295803"/>
          </a:xfrm>
          <a:prstGeom prst="rect">
            <a:avLst/>
          </a:prstGeom>
          <a:noFill/>
        </p:spPr>
        <p:txBody>
          <a:bodyPr wrap="square" lIns="54610" tIns="54610" rIns="54610" bIns="54610" rtlCol="0" anchor="ctr" anchorCtr="0">
            <a:noAutofit/>
          </a:bodyPr>
          <a:lstStyle/>
          <a:p>
            <a:pPr>
              <a:spcAft>
                <a:spcPts val="600"/>
              </a:spcAft>
            </a:pPr>
            <a:r>
              <a:rPr lang="he-IL" sz="1600" b="1" dirty="0">
                <a:solidFill>
                  <a:schemeClr val="tx2"/>
                </a:solidFill>
                <a:latin typeface="Almoni DL AAA" panose="020B0500000000020004" pitchFamily="34" charset="-79"/>
                <a:cs typeface="Almoni DL AAA" panose="020B0500000000020004" pitchFamily="34" charset="-79"/>
              </a:rPr>
              <a:t>2009</a:t>
            </a:r>
            <a:endParaRPr lang="en-US" sz="1600" b="1" dirty="0" err="1">
              <a:solidFill>
                <a:schemeClr val="tx2"/>
              </a:solidFill>
              <a:latin typeface="Almoni DL AAA" panose="020B0500000000020004" pitchFamily="34" charset="-79"/>
              <a:cs typeface="Almoni DL AAA" panose="020B0500000000020004" pitchFamily="34" charset="-79"/>
            </a:endParaRPr>
          </a:p>
        </p:txBody>
      </p:sp>
      <p:sp>
        <p:nvSpPr>
          <p:cNvPr id="22" name="Oval 21">
            <a:extLst>
              <a:ext uri="{FF2B5EF4-FFF2-40B4-BE49-F238E27FC236}">
                <a16:creationId xmlns:a16="http://schemas.microsoft.com/office/drawing/2014/main" id="{5EA33487-0682-3181-0AE9-496C7A0D1E98}"/>
              </a:ext>
            </a:extLst>
          </p:cNvPr>
          <p:cNvSpPr/>
          <p:nvPr/>
        </p:nvSpPr>
        <p:spPr>
          <a:xfrm>
            <a:off x="6521686" y="2959646"/>
            <a:ext cx="162464" cy="1592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nchorCtr="0">
            <a:noAutofit/>
          </a:bodyPr>
          <a:lstStyle/>
          <a:p>
            <a:pPr algn="l"/>
            <a:endParaRPr lang="en-US" sz="1500" dirty="0" err="1">
              <a:solidFill>
                <a:schemeClr val="tx2"/>
              </a:solidFill>
            </a:endParaRPr>
          </a:p>
        </p:txBody>
      </p:sp>
      <p:sp>
        <p:nvSpPr>
          <p:cNvPr id="23" name="TextBox 22">
            <a:extLst>
              <a:ext uri="{FF2B5EF4-FFF2-40B4-BE49-F238E27FC236}">
                <a16:creationId xmlns:a16="http://schemas.microsoft.com/office/drawing/2014/main" id="{66D80E17-618F-8617-B4A8-AD987B09D563}"/>
              </a:ext>
            </a:extLst>
          </p:cNvPr>
          <p:cNvSpPr txBox="1"/>
          <p:nvPr/>
        </p:nvSpPr>
        <p:spPr>
          <a:xfrm>
            <a:off x="6427802" y="3097520"/>
            <a:ext cx="671247" cy="295803"/>
          </a:xfrm>
          <a:prstGeom prst="rect">
            <a:avLst/>
          </a:prstGeom>
          <a:noFill/>
        </p:spPr>
        <p:txBody>
          <a:bodyPr wrap="square" lIns="54610" tIns="54610" rIns="54610" bIns="54610" rtlCol="0" anchor="ctr" anchorCtr="0">
            <a:noAutofit/>
          </a:bodyPr>
          <a:lstStyle/>
          <a:p>
            <a:pPr>
              <a:spcAft>
                <a:spcPts val="600"/>
              </a:spcAft>
            </a:pPr>
            <a:r>
              <a:rPr lang="he-IL" sz="1600" b="1" dirty="0">
                <a:solidFill>
                  <a:schemeClr val="tx2"/>
                </a:solidFill>
                <a:latin typeface="Almoni DL AAA" panose="020B0500000000020004" pitchFamily="34" charset="-79"/>
                <a:cs typeface="Almoni DL AAA" panose="020B0500000000020004" pitchFamily="34" charset="-79"/>
              </a:rPr>
              <a:t>2014</a:t>
            </a:r>
            <a:endParaRPr lang="en-US" sz="1600" b="1" dirty="0" err="1">
              <a:solidFill>
                <a:schemeClr val="tx2"/>
              </a:solidFill>
              <a:latin typeface="Almoni DL AAA" panose="020B0500000000020004" pitchFamily="34" charset="-79"/>
              <a:cs typeface="Almoni DL AAA" panose="020B0500000000020004" pitchFamily="34" charset="-79"/>
            </a:endParaRPr>
          </a:p>
        </p:txBody>
      </p:sp>
      <p:sp>
        <p:nvSpPr>
          <p:cNvPr id="24" name="Oval 23">
            <a:extLst>
              <a:ext uri="{FF2B5EF4-FFF2-40B4-BE49-F238E27FC236}">
                <a16:creationId xmlns:a16="http://schemas.microsoft.com/office/drawing/2014/main" id="{C5D64D41-BC07-40D7-94A1-E51C93C3EF7C}"/>
              </a:ext>
            </a:extLst>
          </p:cNvPr>
          <p:cNvSpPr/>
          <p:nvPr/>
        </p:nvSpPr>
        <p:spPr>
          <a:xfrm>
            <a:off x="8615072" y="2959646"/>
            <a:ext cx="162464" cy="1592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nchorCtr="0">
            <a:noAutofit/>
          </a:bodyPr>
          <a:lstStyle/>
          <a:p>
            <a:pPr algn="l"/>
            <a:endParaRPr lang="en-US" sz="1500" dirty="0" err="1">
              <a:solidFill>
                <a:schemeClr val="tx2"/>
              </a:solidFill>
            </a:endParaRPr>
          </a:p>
        </p:txBody>
      </p:sp>
      <p:sp>
        <p:nvSpPr>
          <p:cNvPr id="25" name="TextBox 24">
            <a:extLst>
              <a:ext uri="{FF2B5EF4-FFF2-40B4-BE49-F238E27FC236}">
                <a16:creationId xmlns:a16="http://schemas.microsoft.com/office/drawing/2014/main" id="{71A2AC74-8DBC-2A23-F97B-92766FC1B2C3}"/>
              </a:ext>
            </a:extLst>
          </p:cNvPr>
          <p:cNvSpPr txBox="1"/>
          <p:nvPr/>
        </p:nvSpPr>
        <p:spPr>
          <a:xfrm>
            <a:off x="8462669" y="2631069"/>
            <a:ext cx="671247" cy="295803"/>
          </a:xfrm>
          <a:prstGeom prst="rect">
            <a:avLst/>
          </a:prstGeom>
          <a:noFill/>
        </p:spPr>
        <p:txBody>
          <a:bodyPr wrap="square" lIns="54610" tIns="54610" rIns="54610" bIns="54610" rtlCol="0" anchor="ctr" anchorCtr="0">
            <a:noAutofit/>
          </a:bodyPr>
          <a:lstStyle/>
          <a:p>
            <a:pPr>
              <a:spcAft>
                <a:spcPts val="600"/>
              </a:spcAft>
            </a:pPr>
            <a:r>
              <a:rPr lang="he-IL" sz="1600" b="1" dirty="0">
                <a:solidFill>
                  <a:schemeClr val="tx2"/>
                </a:solidFill>
                <a:latin typeface="Almoni DL AAA" panose="020B0500000000020004" pitchFamily="34" charset="-79"/>
                <a:cs typeface="Almoni DL AAA" panose="020B0500000000020004" pitchFamily="34" charset="-79"/>
              </a:rPr>
              <a:t>2020</a:t>
            </a:r>
            <a:endParaRPr lang="en-US" sz="1600" b="1" dirty="0" err="1">
              <a:solidFill>
                <a:schemeClr val="tx2"/>
              </a:solidFill>
              <a:latin typeface="Almoni DL AAA" panose="020B0500000000020004" pitchFamily="34" charset="-79"/>
              <a:cs typeface="Almoni DL AAA" panose="020B0500000000020004" pitchFamily="34" charset="-79"/>
            </a:endParaRPr>
          </a:p>
        </p:txBody>
      </p:sp>
      <p:sp>
        <p:nvSpPr>
          <p:cNvPr id="26" name="Oval 25">
            <a:extLst>
              <a:ext uri="{FF2B5EF4-FFF2-40B4-BE49-F238E27FC236}">
                <a16:creationId xmlns:a16="http://schemas.microsoft.com/office/drawing/2014/main" id="{D8EEA7AC-BABE-A035-67EE-900D93D2F6FB}"/>
              </a:ext>
            </a:extLst>
          </p:cNvPr>
          <p:cNvSpPr/>
          <p:nvPr/>
        </p:nvSpPr>
        <p:spPr>
          <a:xfrm>
            <a:off x="9092909" y="2959646"/>
            <a:ext cx="162464" cy="1592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nchorCtr="0">
            <a:noAutofit/>
          </a:bodyPr>
          <a:lstStyle/>
          <a:p>
            <a:pPr algn="l"/>
            <a:endParaRPr lang="en-US" sz="1500" dirty="0" err="1">
              <a:solidFill>
                <a:schemeClr val="tx2"/>
              </a:solidFill>
            </a:endParaRPr>
          </a:p>
        </p:txBody>
      </p:sp>
      <p:sp>
        <p:nvSpPr>
          <p:cNvPr id="27" name="TextBox 26">
            <a:extLst>
              <a:ext uri="{FF2B5EF4-FFF2-40B4-BE49-F238E27FC236}">
                <a16:creationId xmlns:a16="http://schemas.microsoft.com/office/drawing/2014/main" id="{A848E821-F3D4-AB01-22EF-CA28C0528BE1}"/>
              </a:ext>
            </a:extLst>
          </p:cNvPr>
          <p:cNvSpPr txBox="1"/>
          <p:nvPr/>
        </p:nvSpPr>
        <p:spPr>
          <a:xfrm>
            <a:off x="9005102" y="3097520"/>
            <a:ext cx="671247" cy="295803"/>
          </a:xfrm>
          <a:prstGeom prst="rect">
            <a:avLst/>
          </a:prstGeom>
          <a:noFill/>
        </p:spPr>
        <p:txBody>
          <a:bodyPr wrap="square" lIns="54610" tIns="54610" rIns="54610" bIns="54610" rtlCol="0" anchor="ctr" anchorCtr="0">
            <a:noAutofit/>
          </a:bodyPr>
          <a:lstStyle/>
          <a:p>
            <a:pPr>
              <a:spcAft>
                <a:spcPts val="600"/>
              </a:spcAft>
            </a:pPr>
            <a:r>
              <a:rPr lang="he-IL" sz="1600" b="1" dirty="0">
                <a:solidFill>
                  <a:schemeClr val="tx2"/>
                </a:solidFill>
                <a:latin typeface="Almoni DL AAA" panose="020B0500000000020004" pitchFamily="34" charset="-79"/>
                <a:cs typeface="Almoni DL AAA" panose="020B0500000000020004" pitchFamily="34" charset="-79"/>
              </a:rPr>
              <a:t>2021</a:t>
            </a:r>
            <a:endParaRPr lang="en-US" sz="1600" b="1" dirty="0" err="1">
              <a:solidFill>
                <a:schemeClr val="tx2"/>
              </a:solidFill>
              <a:latin typeface="Almoni DL AAA" panose="020B0500000000020004" pitchFamily="34" charset="-79"/>
              <a:cs typeface="Almoni DL AAA" panose="020B0500000000020004" pitchFamily="34" charset="-79"/>
            </a:endParaRPr>
          </a:p>
        </p:txBody>
      </p:sp>
      <p:sp>
        <p:nvSpPr>
          <p:cNvPr id="28" name="Oval 27">
            <a:extLst>
              <a:ext uri="{FF2B5EF4-FFF2-40B4-BE49-F238E27FC236}">
                <a16:creationId xmlns:a16="http://schemas.microsoft.com/office/drawing/2014/main" id="{344B7ECE-212D-004A-7290-DD007C1E2DA2}"/>
              </a:ext>
            </a:extLst>
          </p:cNvPr>
          <p:cNvSpPr/>
          <p:nvPr/>
        </p:nvSpPr>
        <p:spPr>
          <a:xfrm>
            <a:off x="9570746" y="2959646"/>
            <a:ext cx="162464" cy="1592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nchorCtr="0">
            <a:noAutofit/>
          </a:bodyPr>
          <a:lstStyle/>
          <a:p>
            <a:pPr algn="l"/>
            <a:endParaRPr lang="en-US" sz="1500" dirty="0" err="1">
              <a:solidFill>
                <a:schemeClr val="tx2"/>
              </a:solidFill>
            </a:endParaRPr>
          </a:p>
        </p:txBody>
      </p:sp>
      <p:sp>
        <p:nvSpPr>
          <p:cNvPr id="29" name="TextBox 28">
            <a:extLst>
              <a:ext uri="{FF2B5EF4-FFF2-40B4-BE49-F238E27FC236}">
                <a16:creationId xmlns:a16="http://schemas.microsoft.com/office/drawing/2014/main" id="{8A44DF1F-0B44-D36D-8E82-444D12A2952B}"/>
              </a:ext>
            </a:extLst>
          </p:cNvPr>
          <p:cNvSpPr txBox="1"/>
          <p:nvPr/>
        </p:nvSpPr>
        <p:spPr>
          <a:xfrm>
            <a:off x="9424309" y="2631069"/>
            <a:ext cx="671247" cy="295803"/>
          </a:xfrm>
          <a:prstGeom prst="rect">
            <a:avLst/>
          </a:prstGeom>
          <a:noFill/>
        </p:spPr>
        <p:txBody>
          <a:bodyPr wrap="square" lIns="54610" tIns="54610" rIns="54610" bIns="54610" rtlCol="0" anchor="ctr" anchorCtr="0">
            <a:noAutofit/>
          </a:bodyPr>
          <a:lstStyle/>
          <a:p>
            <a:pPr>
              <a:spcAft>
                <a:spcPts val="600"/>
              </a:spcAft>
            </a:pPr>
            <a:r>
              <a:rPr lang="he-IL" sz="1600" b="1" dirty="0">
                <a:solidFill>
                  <a:schemeClr val="tx2"/>
                </a:solidFill>
                <a:latin typeface="Almoni DL AAA" panose="020B0500000000020004" pitchFamily="34" charset="-79"/>
                <a:cs typeface="Almoni DL AAA" panose="020B0500000000020004" pitchFamily="34" charset="-79"/>
              </a:rPr>
              <a:t>2022</a:t>
            </a:r>
            <a:endParaRPr lang="en-US" sz="1600" b="1" dirty="0" err="1">
              <a:solidFill>
                <a:schemeClr val="tx2"/>
              </a:solidFill>
              <a:latin typeface="Almoni DL AAA" panose="020B0500000000020004" pitchFamily="34" charset="-79"/>
              <a:cs typeface="Almoni DL AAA" panose="020B0500000000020004" pitchFamily="34" charset="-79"/>
            </a:endParaRPr>
          </a:p>
        </p:txBody>
      </p:sp>
      <p:sp>
        <p:nvSpPr>
          <p:cNvPr id="36" name="Speech Bubble: Rectangle 35">
            <a:extLst>
              <a:ext uri="{FF2B5EF4-FFF2-40B4-BE49-F238E27FC236}">
                <a16:creationId xmlns:a16="http://schemas.microsoft.com/office/drawing/2014/main" id="{C961B7C6-6FC5-0D88-4A86-32C9866D60F3}"/>
              </a:ext>
            </a:extLst>
          </p:cNvPr>
          <p:cNvSpPr/>
          <p:nvPr/>
        </p:nvSpPr>
        <p:spPr>
          <a:xfrm>
            <a:off x="8759391" y="1473357"/>
            <a:ext cx="1440858" cy="382740"/>
          </a:xfrm>
          <a:prstGeom prst="wedgeRectCallout">
            <a:avLst>
              <a:gd name="adj1" fmla="val -22687"/>
              <a:gd name="adj2" fmla="val 59734"/>
            </a:avLst>
          </a:prstGeom>
          <a:solidFill>
            <a:schemeClr val="bg1"/>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0" rtlCol="0" anchor="ctr" anchorCtr="0">
            <a:noAutofit/>
          </a:bodyPr>
          <a:lstStyle/>
          <a:p>
            <a:pPr algn="ctr">
              <a:spcAft>
                <a:spcPts val="200"/>
              </a:spcAft>
            </a:pPr>
            <a:endParaRPr lang="en-US" sz="800" noProof="1">
              <a:solidFill>
                <a:schemeClr val="tx2"/>
              </a:solidFill>
              <a:latin typeface="Almoni DL AAA" panose="020B0500000000020004" pitchFamily="34" charset="-79"/>
              <a:cs typeface="Almoni DL AAA" panose="020B0500000000020004" pitchFamily="34" charset="-79"/>
            </a:endParaRPr>
          </a:p>
        </p:txBody>
      </p:sp>
      <p:sp>
        <p:nvSpPr>
          <p:cNvPr id="68" name="Speech Bubble: Rectangle 67">
            <a:extLst>
              <a:ext uri="{FF2B5EF4-FFF2-40B4-BE49-F238E27FC236}">
                <a16:creationId xmlns:a16="http://schemas.microsoft.com/office/drawing/2014/main" id="{7B061F77-EBCB-DDED-C0D3-3A37A6ACC5AC}"/>
              </a:ext>
            </a:extLst>
          </p:cNvPr>
          <p:cNvSpPr/>
          <p:nvPr/>
        </p:nvSpPr>
        <p:spPr>
          <a:xfrm>
            <a:off x="616993" y="1282446"/>
            <a:ext cx="1641857" cy="503736"/>
          </a:xfrm>
          <a:prstGeom prst="wedgeRectCallout">
            <a:avLst>
              <a:gd name="adj1" fmla="val -22687"/>
              <a:gd name="adj2" fmla="val 59734"/>
            </a:avLst>
          </a:prstGeom>
          <a:solidFill>
            <a:schemeClr val="bg1"/>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0" rtlCol="0" anchor="ctr" anchorCtr="0">
            <a:noAutofit/>
          </a:bodyPr>
          <a:lstStyle/>
          <a:p>
            <a:pPr algn="ctr"/>
            <a:endParaRPr lang="en-US" sz="800" noProof="1">
              <a:solidFill>
                <a:schemeClr val="tx2"/>
              </a:solidFill>
              <a:latin typeface="Almoni DL AAA" panose="020B0500000000020004" pitchFamily="34" charset="-79"/>
              <a:cs typeface="Almoni DL AAA" panose="020B0500000000020004" pitchFamily="34" charset="-79"/>
            </a:endParaRPr>
          </a:p>
        </p:txBody>
      </p:sp>
      <p:sp>
        <p:nvSpPr>
          <p:cNvPr id="69" name="TextBox 68">
            <a:extLst>
              <a:ext uri="{FF2B5EF4-FFF2-40B4-BE49-F238E27FC236}">
                <a16:creationId xmlns:a16="http://schemas.microsoft.com/office/drawing/2014/main" id="{631CE23D-5716-FB3A-F852-C891FDB66272}"/>
              </a:ext>
            </a:extLst>
          </p:cNvPr>
          <p:cNvSpPr txBox="1"/>
          <p:nvPr/>
        </p:nvSpPr>
        <p:spPr>
          <a:xfrm>
            <a:off x="630840" y="1266026"/>
            <a:ext cx="1641860" cy="477827"/>
          </a:xfrm>
          <a:prstGeom prst="rect">
            <a:avLst/>
          </a:prstGeom>
          <a:noFill/>
        </p:spPr>
        <p:txBody>
          <a:bodyPr wrap="square" lIns="54610" tIns="54610" rIns="54610" bIns="54610" rtlCol="0" anchor="ctr" anchorCtr="0">
            <a:noAutofit/>
          </a:bodyPr>
          <a:lstStyle/>
          <a:p>
            <a:pPr algn="ctr"/>
            <a:r>
              <a:rPr lang="he-IL" sz="1200" b="1" noProof="1">
                <a:solidFill>
                  <a:schemeClr val="tx2"/>
                </a:solidFill>
                <a:latin typeface="Almoni DL AAA" panose="020B0500000000020004" pitchFamily="34" charset="-79"/>
                <a:cs typeface="Almoni DL AAA" panose="020B0500000000020004" pitchFamily="34" charset="-79"/>
              </a:rPr>
              <a:t>האינתיפאדה השנייה</a:t>
            </a:r>
          </a:p>
          <a:p>
            <a:pPr algn="ctr">
              <a:spcAft>
                <a:spcPts val="450"/>
              </a:spcAft>
            </a:pPr>
            <a:r>
              <a:rPr lang="he-IL" sz="900" noProof="1">
                <a:solidFill>
                  <a:schemeClr val="tx2"/>
                </a:solidFill>
                <a:latin typeface="Almoni DL AAA" panose="020B0500000000020004" pitchFamily="34" charset="-79"/>
                <a:cs typeface="Almoni DL AAA" panose="020B0500000000020004" pitchFamily="34" charset="-79"/>
              </a:rPr>
              <a:t>ספטמבר 2000-פברואר 2005</a:t>
            </a:r>
            <a:endParaRPr lang="en-US" sz="900" noProof="1">
              <a:solidFill>
                <a:schemeClr val="tx2"/>
              </a:solidFill>
              <a:latin typeface="Almoni DL AAA" panose="020B0500000000020004" pitchFamily="34" charset="-79"/>
              <a:cs typeface="Almoni DL AAA" panose="020B0500000000020004" pitchFamily="34" charset="-79"/>
            </a:endParaRPr>
          </a:p>
        </p:txBody>
      </p:sp>
      <p:sp>
        <p:nvSpPr>
          <p:cNvPr id="66" name="Speech Bubble: Rectangle 65">
            <a:extLst>
              <a:ext uri="{FF2B5EF4-FFF2-40B4-BE49-F238E27FC236}">
                <a16:creationId xmlns:a16="http://schemas.microsoft.com/office/drawing/2014/main" id="{6B1FC708-4F0C-1BFB-465F-9FF6EFED41F8}"/>
              </a:ext>
            </a:extLst>
          </p:cNvPr>
          <p:cNvSpPr/>
          <p:nvPr/>
        </p:nvSpPr>
        <p:spPr>
          <a:xfrm>
            <a:off x="1515786" y="2087658"/>
            <a:ext cx="1270329" cy="358391"/>
          </a:xfrm>
          <a:prstGeom prst="wedgeRectCallout">
            <a:avLst>
              <a:gd name="adj1" fmla="val -22687"/>
              <a:gd name="adj2" fmla="val 59734"/>
            </a:avLst>
          </a:prstGeom>
          <a:solidFill>
            <a:schemeClr val="bg1"/>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0" rtlCol="0" anchor="ctr" anchorCtr="0">
            <a:noAutofit/>
          </a:bodyPr>
          <a:lstStyle/>
          <a:p>
            <a:pPr algn="ctr">
              <a:spcAft>
                <a:spcPts val="200"/>
              </a:spcAft>
            </a:pPr>
            <a:endParaRPr lang="he-IL" sz="800" noProof="1">
              <a:solidFill>
                <a:schemeClr val="tx2"/>
              </a:solidFill>
              <a:latin typeface="Almoni DL AAA" panose="020B0500000000020004" pitchFamily="34" charset="-79"/>
              <a:cs typeface="Almoni DL AAA" panose="020B0500000000020004" pitchFamily="34" charset="-79"/>
            </a:endParaRPr>
          </a:p>
        </p:txBody>
      </p:sp>
      <p:sp>
        <p:nvSpPr>
          <p:cNvPr id="67" name="TextBox 66">
            <a:extLst>
              <a:ext uri="{FF2B5EF4-FFF2-40B4-BE49-F238E27FC236}">
                <a16:creationId xmlns:a16="http://schemas.microsoft.com/office/drawing/2014/main" id="{621394A2-5406-69E7-7BC7-482354D27942}"/>
              </a:ext>
            </a:extLst>
          </p:cNvPr>
          <p:cNvSpPr txBox="1"/>
          <p:nvPr/>
        </p:nvSpPr>
        <p:spPr>
          <a:xfrm>
            <a:off x="1542429" y="2005041"/>
            <a:ext cx="1270330" cy="477827"/>
          </a:xfrm>
          <a:prstGeom prst="rect">
            <a:avLst/>
          </a:prstGeom>
          <a:noFill/>
          <a:ln>
            <a:noFill/>
          </a:ln>
        </p:spPr>
        <p:txBody>
          <a:bodyPr wrap="square" lIns="54610" tIns="54610" rIns="54610" bIns="54610" rtlCol="0" anchor="ctr" anchorCtr="0">
            <a:noAutofit/>
          </a:bodyPr>
          <a:lstStyle/>
          <a:p>
            <a:pPr algn="ctr"/>
            <a:r>
              <a:rPr lang="he-IL" sz="1200" b="1" noProof="1">
                <a:solidFill>
                  <a:schemeClr val="tx2"/>
                </a:solidFill>
                <a:latin typeface="Almoni DL AAA" panose="020B0500000000020004" pitchFamily="34" charset="-79"/>
                <a:cs typeface="Almoni DL AAA" panose="020B0500000000020004" pitchFamily="34" charset="-79"/>
              </a:rPr>
              <a:t>מבצע חומת מגן</a:t>
            </a:r>
            <a:endParaRPr lang="en-US" sz="900" noProof="1">
              <a:solidFill>
                <a:schemeClr val="tx2"/>
              </a:solidFill>
              <a:latin typeface="Almoni DL AAA" panose="020B0500000000020004" pitchFamily="34" charset="-79"/>
              <a:cs typeface="Almoni DL AAA" panose="020B0500000000020004" pitchFamily="34" charset="-79"/>
            </a:endParaRPr>
          </a:p>
        </p:txBody>
      </p:sp>
      <p:sp>
        <p:nvSpPr>
          <p:cNvPr id="40" name="Speech Bubble: Rectangle 39">
            <a:extLst>
              <a:ext uri="{FF2B5EF4-FFF2-40B4-BE49-F238E27FC236}">
                <a16:creationId xmlns:a16="http://schemas.microsoft.com/office/drawing/2014/main" id="{C0180820-C43D-BFF3-4F98-6967CBB3A33C}"/>
              </a:ext>
            </a:extLst>
          </p:cNvPr>
          <p:cNvSpPr/>
          <p:nvPr/>
        </p:nvSpPr>
        <p:spPr>
          <a:xfrm>
            <a:off x="2952372" y="4218459"/>
            <a:ext cx="1672643" cy="396536"/>
          </a:xfrm>
          <a:prstGeom prst="wedgeRectCallout">
            <a:avLst>
              <a:gd name="adj1" fmla="val -22316"/>
              <a:gd name="adj2" fmla="val -61413"/>
            </a:avLst>
          </a:prstGeom>
          <a:solidFill>
            <a:schemeClr val="bg1"/>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0" rtlCol="0" anchor="ctr" anchorCtr="0">
            <a:noAutofit/>
          </a:bodyPr>
          <a:lstStyle/>
          <a:p>
            <a:pPr algn="ctr">
              <a:spcAft>
                <a:spcPts val="450"/>
              </a:spcAft>
            </a:pPr>
            <a:endParaRPr lang="en-US" sz="1200" b="1" noProof="1">
              <a:solidFill>
                <a:schemeClr val="tx2"/>
              </a:solidFill>
              <a:latin typeface="Almoni DL AAA" panose="020B0500000000020004" pitchFamily="34" charset="-79"/>
              <a:cs typeface="Almoni DL AAA" panose="020B0500000000020004" pitchFamily="34" charset="-79"/>
            </a:endParaRPr>
          </a:p>
        </p:txBody>
      </p:sp>
      <p:sp>
        <p:nvSpPr>
          <p:cNvPr id="41" name="TextBox 40">
            <a:extLst>
              <a:ext uri="{FF2B5EF4-FFF2-40B4-BE49-F238E27FC236}">
                <a16:creationId xmlns:a16="http://schemas.microsoft.com/office/drawing/2014/main" id="{91784852-A779-39F9-AE48-B05CEC81A13D}"/>
              </a:ext>
            </a:extLst>
          </p:cNvPr>
          <p:cNvSpPr txBox="1"/>
          <p:nvPr/>
        </p:nvSpPr>
        <p:spPr>
          <a:xfrm>
            <a:off x="2948306" y="4216808"/>
            <a:ext cx="1672643" cy="432318"/>
          </a:xfrm>
          <a:prstGeom prst="rect">
            <a:avLst/>
          </a:prstGeom>
          <a:noFill/>
        </p:spPr>
        <p:txBody>
          <a:bodyPr wrap="square" lIns="54610" tIns="54610" rIns="54610" bIns="54610" rtlCol="0" anchor="ctr" anchorCtr="0">
            <a:noAutofit/>
          </a:bodyPr>
          <a:lstStyle/>
          <a:p>
            <a:pPr algn="ctr"/>
            <a:r>
              <a:rPr lang="he-IL" sz="1200" b="1" noProof="1">
                <a:solidFill>
                  <a:schemeClr val="tx2"/>
                </a:solidFill>
                <a:latin typeface="Almoni DL AAA" panose="020B0500000000020004" pitchFamily="34" charset="-79"/>
                <a:cs typeface="Almoni DL AAA" panose="020B0500000000020004" pitchFamily="34" charset="-79"/>
              </a:rPr>
              <a:t>מלחמת לבנון השנייה</a:t>
            </a:r>
            <a:endParaRPr lang="en-US" sz="900" noProof="1">
              <a:solidFill>
                <a:schemeClr val="tx2"/>
              </a:solidFill>
              <a:latin typeface="Almoni DL AAA" panose="020B0500000000020004" pitchFamily="34" charset="-79"/>
              <a:cs typeface="Almoni DL AAA" panose="020B0500000000020004" pitchFamily="34" charset="-79"/>
            </a:endParaRPr>
          </a:p>
        </p:txBody>
      </p:sp>
      <p:sp>
        <p:nvSpPr>
          <p:cNvPr id="64" name="Speech Bubble: Rectangle 63">
            <a:extLst>
              <a:ext uri="{FF2B5EF4-FFF2-40B4-BE49-F238E27FC236}">
                <a16:creationId xmlns:a16="http://schemas.microsoft.com/office/drawing/2014/main" id="{C554C5E2-EEF4-4CC9-F2E6-F993C4C56FE6}"/>
              </a:ext>
            </a:extLst>
          </p:cNvPr>
          <p:cNvSpPr/>
          <p:nvPr/>
        </p:nvSpPr>
        <p:spPr>
          <a:xfrm>
            <a:off x="4280008" y="1484694"/>
            <a:ext cx="1102333" cy="364044"/>
          </a:xfrm>
          <a:prstGeom prst="wedgeRectCallout">
            <a:avLst>
              <a:gd name="adj1" fmla="val -22687"/>
              <a:gd name="adj2" fmla="val 59734"/>
            </a:avLst>
          </a:prstGeom>
          <a:solidFill>
            <a:schemeClr val="bg1"/>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0" rtlCol="0" anchor="ctr" anchorCtr="0">
            <a:noAutofit/>
          </a:bodyPr>
          <a:lstStyle/>
          <a:p>
            <a:pPr algn="ctr">
              <a:spcAft>
                <a:spcPts val="200"/>
              </a:spcAft>
            </a:pPr>
            <a:endParaRPr lang="he-IL" sz="800" noProof="1">
              <a:solidFill>
                <a:schemeClr val="tx2"/>
              </a:solidFill>
              <a:latin typeface="Almoni DL AAA" panose="020B0500000000020004" pitchFamily="34" charset="-79"/>
              <a:cs typeface="Almoni DL AAA" panose="020B0500000000020004" pitchFamily="34" charset="-79"/>
            </a:endParaRPr>
          </a:p>
        </p:txBody>
      </p:sp>
      <p:sp>
        <p:nvSpPr>
          <p:cNvPr id="65" name="TextBox 64">
            <a:extLst>
              <a:ext uri="{FF2B5EF4-FFF2-40B4-BE49-F238E27FC236}">
                <a16:creationId xmlns:a16="http://schemas.microsoft.com/office/drawing/2014/main" id="{B66E267C-95BC-D4DE-0576-4F527F9AA65A}"/>
              </a:ext>
            </a:extLst>
          </p:cNvPr>
          <p:cNvSpPr txBox="1"/>
          <p:nvPr/>
        </p:nvSpPr>
        <p:spPr>
          <a:xfrm>
            <a:off x="4280136" y="1420670"/>
            <a:ext cx="1116183" cy="477827"/>
          </a:xfrm>
          <a:prstGeom prst="rect">
            <a:avLst/>
          </a:prstGeom>
          <a:noFill/>
          <a:ln>
            <a:noFill/>
          </a:ln>
        </p:spPr>
        <p:txBody>
          <a:bodyPr wrap="square" lIns="54610" tIns="54610" rIns="54610" bIns="54610" rtlCol="0" anchor="ctr" anchorCtr="0">
            <a:noAutofit/>
          </a:bodyPr>
          <a:lstStyle/>
          <a:p>
            <a:pPr algn="ctr"/>
            <a:r>
              <a:rPr lang="he-IL" sz="1200" b="1" noProof="1">
                <a:solidFill>
                  <a:schemeClr val="tx2"/>
                </a:solidFill>
                <a:latin typeface="Almoni DL AAA" panose="020B0500000000020004" pitchFamily="34" charset="-79"/>
                <a:cs typeface="Almoni DL AAA" panose="020B0500000000020004" pitchFamily="34" charset="-79"/>
              </a:rPr>
              <a:t>עופרת יצוקה</a:t>
            </a:r>
            <a:endParaRPr lang="en-US" sz="900" noProof="1">
              <a:solidFill>
                <a:schemeClr val="tx2"/>
              </a:solidFill>
              <a:latin typeface="Almoni DL AAA" panose="020B0500000000020004" pitchFamily="34" charset="-79"/>
              <a:cs typeface="Almoni DL AAA" panose="020B0500000000020004" pitchFamily="34" charset="-79"/>
            </a:endParaRPr>
          </a:p>
        </p:txBody>
      </p:sp>
      <p:sp>
        <p:nvSpPr>
          <p:cNvPr id="62" name="Speech Bubble: Rectangle 61">
            <a:extLst>
              <a:ext uri="{FF2B5EF4-FFF2-40B4-BE49-F238E27FC236}">
                <a16:creationId xmlns:a16="http://schemas.microsoft.com/office/drawing/2014/main" id="{1BAEDD35-EB23-E5E6-2A48-010324D4F960}"/>
              </a:ext>
            </a:extLst>
          </p:cNvPr>
          <p:cNvSpPr/>
          <p:nvPr/>
        </p:nvSpPr>
        <p:spPr>
          <a:xfrm>
            <a:off x="5394827" y="4216796"/>
            <a:ext cx="1206503" cy="398199"/>
          </a:xfrm>
          <a:prstGeom prst="wedgeRectCallout">
            <a:avLst>
              <a:gd name="adj1" fmla="val -22316"/>
              <a:gd name="adj2" fmla="val -61413"/>
            </a:avLst>
          </a:prstGeom>
          <a:solidFill>
            <a:schemeClr val="bg1"/>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0" rtlCol="0" anchor="ctr" anchorCtr="0">
            <a:noAutofit/>
          </a:bodyPr>
          <a:lstStyle/>
          <a:p>
            <a:pPr algn="ctr">
              <a:spcAft>
                <a:spcPts val="450"/>
              </a:spcAft>
            </a:pPr>
            <a:endParaRPr lang="en-US" sz="1200" b="1" noProof="1">
              <a:solidFill>
                <a:schemeClr val="tx2"/>
              </a:solidFill>
              <a:latin typeface="Almoni DL AAA" panose="020B0500000000020004" pitchFamily="34" charset="-79"/>
              <a:cs typeface="Almoni DL AAA" panose="020B0500000000020004" pitchFamily="34" charset="-79"/>
            </a:endParaRPr>
          </a:p>
        </p:txBody>
      </p:sp>
      <p:sp>
        <p:nvSpPr>
          <p:cNvPr id="63" name="TextBox 62">
            <a:extLst>
              <a:ext uri="{FF2B5EF4-FFF2-40B4-BE49-F238E27FC236}">
                <a16:creationId xmlns:a16="http://schemas.microsoft.com/office/drawing/2014/main" id="{BD795A83-2583-44FD-2E26-B035B577037A}"/>
              </a:ext>
            </a:extLst>
          </p:cNvPr>
          <p:cNvSpPr txBox="1"/>
          <p:nvPr/>
        </p:nvSpPr>
        <p:spPr>
          <a:xfrm>
            <a:off x="5352852" y="4162712"/>
            <a:ext cx="1321168" cy="477827"/>
          </a:xfrm>
          <a:prstGeom prst="rect">
            <a:avLst/>
          </a:prstGeom>
          <a:noFill/>
          <a:ln>
            <a:noFill/>
          </a:ln>
        </p:spPr>
        <p:txBody>
          <a:bodyPr wrap="square" lIns="54610" tIns="54610" rIns="54610" bIns="54610" rtlCol="0" anchor="ctr" anchorCtr="0">
            <a:noAutofit/>
          </a:bodyPr>
          <a:lstStyle/>
          <a:p>
            <a:pPr algn="ctr"/>
            <a:r>
              <a:rPr lang="he-IL" sz="1200" b="1" noProof="1">
                <a:solidFill>
                  <a:schemeClr val="tx2"/>
                </a:solidFill>
                <a:latin typeface="Almoni DL AAA" panose="020B0500000000020004" pitchFamily="34" charset="-79"/>
                <a:cs typeface="Almoni DL AAA" panose="020B0500000000020004" pitchFamily="34" charset="-79"/>
              </a:rPr>
              <a:t>מבצע עמוד ענן</a:t>
            </a:r>
            <a:endParaRPr lang="en-US" sz="900" noProof="1">
              <a:solidFill>
                <a:schemeClr val="tx2"/>
              </a:solidFill>
              <a:latin typeface="Almoni DL AAA" panose="020B0500000000020004" pitchFamily="34" charset="-79"/>
              <a:cs typeface="Almoni DL AAA" panose="020B0500000000020004" pitchFamily="34" charset="-79"/>
            </a:endParaRPr>
          </a:p>
        </p:txBody>
      </p:sp>
      <p:sp>
        <p:nvSpPr>
          <p:cNvPr id="60" name="Speech Bubble: Rectangle 59">
            <a:extLst>
              <a:ext uri="{FF2B5EF4-FFF2-40B4-BE49-F238E27FC236}">
                <a16:creationId xmlns:a16="http://schemas.microsoft.com/office/drawing/2014/main" id="{19ED0AA7-8588-E58E-BF2A-6B38040CE0A2}"/>
              </a:ext>
            </a:extLst>
          </p:cNvPr>
          <p:cNvSpPr/>
          <p:nvPr/>
        </p:nvSpPr>
        <p:spPr>
          <a:xfrm>
            <a:off x="6254527" y="1236937"/>
            <a:ext cx="1259001" cy="598803"/>
          </a:xfrm>
          <a:prstGeom prst="wedgeRectCallout">
            <a:avLst>
              <a:gd name="adj1" fmla="val -22687"/>
              <a:gd name="adj2" fmla="val 59734"/>
            </a:avLst>
          </a:prstGeom>
          <a:solidFill>
            <a:schemeClr val="bg1"/>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0" rtlCol="0" anchor="ctr" anchorCtr="0">
            <a:noAutofit/>
          </a:bodyPr>
          <a:lstStyle/>
          <a:p>
            <a:pPr algn="ctr">
              <a:spcAft>
                <a:spcPts val="200"/>
              </a:spcAft>
            </a:pPr>
            <a:endParaRPr lang="en-US" sz="800" noProof="1">
              <a:solidFill>
                <a:schemeClr val="tx2"/>
              </a:solidFill>
              <a:latin typeface="Almoni DL AAA" panose="020B0500000000020004" pitchFamily="34" charset="-79"/>
              <a:cs typeface="Almoni DL AAA" panose="020B0500000000020004" pitchFamily="34" charset="-79"/>
            </a:endParaRPr>
          </a:p>
        </p:txBody>
      </p:sp>
      <p:sp>
        <p:nvSpPr>
          <p:cNvPr id="61" name="TextBox 60">
            <a:extLst>
              <a:ext uri="{FF2B5EF4-FFF2-40B4-BE49-F238E27FC236}">
                <a16:creationId xmlns:a16="http://schemas.microsoft.com/office/drawing/2014/main" id="{879A61C1-6997-5603-3B89-C9ABBB89AA01}"/>
              </a:ext>
            </a:extLst>
          </p:cNvPr>
          <p:cNvSpPr txBox="1"/>
          <p:nvPr/>
        </p:nvSpPr>
        <p:spPr>
          <a:xfrm>
            <a:off x="6223184" y="1307029"/>
            <a:ext cx="1321168" cy="477827"/>
          </a:xfrm>
          <a:prstGeom prst="rect">
            <a:avLst/>
          </a:prstGeom>
          <a:noFill/>
        </p:spPr>
        <p:txBody>
          <a:bodyPr wrap="square" lIns="54610" tIns="54610" rIns="54610" bIns="54610" rtlCol="0" anchor="ctr" anchorCtr="0">
            <a:noAutofit/>
          </a:bodyPr>
          <a:lstStyle/>
          <a:p>
            <a:pPr algn="ctr">
              <a:spcAft>
                <a:spcPts val="200"/>
              </a:spcAft>
            </a:pPr>
            <a:r>
              <a:rPr lang="he-IL" sz="1050" b="1" noProof="1">
                <a:solidFill>
                  <a:schemeClr val="tx2"/>
                </a:solidFill>
                <a:latin typeface="Almoni DL AAA" panose="020B0500000000020004" pitchFamily="34" charset="-79"/>
                <a:cs typeface="Almoni DL AAA" panose="020B0500000000020004" pitchFamily="34" charset="-79"/>
              </a:rPr>
              <a:t>"שובו אחים"</a:t>
            </a:r>
          </a:p>
          <a:p>
            <a:pPr algn="ctr">
              <a:spcAft>
                <a:spcPts val="450"/>
              </a:spcAft>
            </a:pPr>
            <a:r>
              <a:rPr lang="he-IL" sz="1200" b="1" noProof="1">
                <a:solidFill>
                  <a:schemeClr val="tx2"/>
                </a:solidFill>
                <a:latin typeface="Almoni DL AAA" panose="020B0500000000020004" pitchFamily="34" charset="-79"/>
                <a:cs typeface="Almoni DL AAA" panose="020B0500000000020004" pitchFamily="34" charset="-79"/>
              </a:rPr>
              <a:t>מבצע צוק איתן</a:t>
            </a:r>
            <a:endParaRPr lang="en-US" sz="800" noProof="1">
              <a:solidFill>
                <a:schemeClr val="tx2"/>
              </a:solidFill>
              <a:latin typeface="Almoni DL AAA" panose="020B0500000000020004" pitchFamily="34" charset="-79"/>
              <a:cs typeface="Almoni DL AAA" panose="020B0500000000020004" pitchFamily="34" charset="-79"/>
            </a:endParaRPr>
          </a:p>
        </p:txBody>
      </p:sp>
      <p:sp>
        <p:nvSpPr>
          <p:cNvPr id="58" name="Speech Bubble: Rectangle 57">
            <a:extLst>
              <a:ext uri="{FF2B5EF4-FFF2-40B4-BE49-F238E27FC236}">
                <a16:creationId xmlns:a16="http://schemas.microsoft.com/office/drawing/2014/main" id="{92D9FFB0-0178-5440-36E0-005C110B1B49}"/>
              </a:ext>
            </a:extLst>
          </p:cNvPr>
          <p:cNvSpPr/>
          <p:nvPr/>
        </p:nvSpPr>
        <p:spPr>
          <a:xfrm>
            <a:off x="8374125" y="4233858"/>
            <a:ext cx="1168181" cy="504044"/>
          </a:xfrm>
          <a:prstGeom prst="wedgeRectCallout">
            <a:avLst>
              <a:gd name="adj1" fmla="val -22316"/>
              <a:gd name="adj2" fmla="val -61413"/>
            </a:avLst>
          </a:prstGeom>
          <a:solidFill>
            <a:schemeClr val="bg1"/>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0" rtlCol="0" anchor="ctr" anchorCtr="0">
            <a:noAutofit/>
          </a:bodyPr>
          <a:lstStyle/>
          <a:p>
            <a:pPr algn="ctr">
              <a:spcAft>
                <a:spcPts val="450"/>
              </a:spcAft>
            </a:pPr>
            <a:endParaRPr lang="en-US" sz="1200" b="1" noProof="1">
              <a:solidFill>
                <a:schemeClr val="tx2"/>
              </a:solidFill>
              <a:latin typeface="Almoni DL AAA" panose="020B0500000000020004" pitchFamily="34" charset="-79"/>
              <a:cs typeface="Almoni DL AAA" panose="020B0500000000020004" pitchFamily="34" charset="-79"/>
            </a:endParaRPr>
          </a:p>
        </p:txBody>
      </p:sp>
      <p:sp>
        <p:nvSpPr>
          <p:cNvPr id="59" name="TextBox 58">
            <a:extLst>
              <a:ext uri="{FF2B5EF4-FFF2-40B4-BE49-F238E27FC236}">
                <a16:creationId xmlns:a16="http://schemas.microsoft.com/office/drawing/2014/main" id="{F10E1EC4-B2FB-D46D-C9AD-E6802B41B5FE}"/>
              </a:ext>
            </a:extLst>
          </p:cNvPr>
          <p:cNvSpPr txBox="1"/>
          <p:nvPr/>
        </p:nvSpPr>
        <p:spPr>
          <a:xfrm>
            <a:off x="8315875" y="4248551"/>
            <a:ext cx="1321168" cy="477827"/>
          </a:xfrm>
          <a:prstGeom prst="rect">
            <a:avLst/>
          </a:prstGeom>
          <a:noFill/>
          <a:ln>
            <a:noFill/>
          </a:ln>
        </p:spPr>
        <p:txBody>
          <a:bodyPr wrap="square" lIns="54610" tIns="54610" rIns="54610" bIns="54610" rtlCol="0" anchor="ctr" anchorCtr="0">
            <a:noAutofit/>
          </a:bodyPr>
          <a:lstStyle/>
          <a:p>
            <a:pPr algn="ctr"/>
            <a:r>
              <a:rPr lang="he-IL" sz="1200" b="1" dirty="0">
                <a:solidFill>
                  <a:schemeClr val="tx2"/>
                </a:solidFill>
                <a:latin typeface="Almoni DL AAA" panose="020B0500000000020004" pitchFamily="34" charset="-79"/>
                <a:cs typeface="Almoni DL AAA" panose="020B0500000000020004" pitchFamily="34" charset="-79"/>
              </a:rPr>
              <a:t>מגפת הקורונה</a:t>
            </a:r>
          </a:p>
          <a:p>
            <a:pPr algn="ctr">
              <a:spcAft>
                <a:spcPts val="450"/>
              </a:spcAft>
            </a:pPr>
            <a:r>
              <a:rPr lang="he-IL" sz="900" dirty="0">
                <a:solidFill>
                  <a:schemeClr val="tx2"/>
                </a:solidFill>
                <a:latin typeface="Almoni DL AAA" panose="020B0500000000020004" pitchFamily="34" charset="-79"/>
                <a:cs typeface="Almoni DL AAA" panose="020B0500000000020004" pitchFamily="34" charset="-79"/>
              </a:rPr>
              <a:t>2020-2021</a:t>
            </a:r>
          </a:p>
        </p:txBody>
      </p:sp>
      <p:sp>
        <p:nvSpPr>
          <p:cNvPr id="46" name="TextBox 45">
            <a:extLst>
              <a:ext uri="{FF2B5EF4-FFF2-40B4-BE49-F238E27FC236}">
                <a16:creationId xmlns:a16="http://schemas.microsoft.com/office/drawing/2014/main" id="{5828B563-E80B-722C-E485-6DBBDE28BFE9}"/>
              </a:ext>
            </a:extLst>
          </p:cNvPr>
          <p:cNvSpPr txBox="1"/>
          <p:nvPr/>
        </p:nvSpPr>
        <p:spPr>
          <a:xfrm>
            <a:off x="8734741" y="1473357"/>
            <a:ext cx="1476890" cy="352552"/>
          </a:xfrm>
          <a:prstGeom prst="rect">
            <a:avLst/>
          </a:prstGeom>
          <a:noFill/>
        </p:spPr>
        <p:txBody>
          <a:bodyPr wrap="square" lIns="54610" tIns="54610" rIns="54610" bIns="54610" rtlCol="0" anchor="ctr" anchorCtr="0">
            <a:noAutofit/>
          </a:bodyPr>
          <a:lstStyle/>
          <a:p>
            <a:pPr algn="ctr"/>
            <a:r>
              <a:rPr lang="he-IL" sz="1200" b="1" dirty="0">
                <a:solidFill>
                  <a:schemeClr val="tx2"/>
                </a:solidFill>
                <a:latin typeface="Almoni DL AAA" panose="020B0500000000020004" pitchFamily="34" charset="-79"/>
                <a:cs typeface="Almoni DL AAA" panose="020B0500000000020004" pitchFamily="34" charset="-79"/>
              </a:rPr>
              <a:t>מבצע שומר חומות</a:t>
            </a:r>
            <a:endParaRPr lang="he-IL" sz="900" dirty="0">
              <a:solidFill>
                <a:schemeClr val="tx2"/>
              </a:solidFill>
              <a:latin typeface="Almoni DL AAA" panose="020B0500000000020004" pitchFamily="34" charset="-79"/>
              <a:cs typeface="Almoni DL AAA" panose="020B0500000000020004" pitchFamily="34" charset="-79"/>
            </a:endParaRPr>
          </a:p>
        </p:txBody>
      </p:sp>
      <p:sp>
        <p:nvSpPr>
          <p:cNvPr id="48" name="Speech Bubble: Rectangle 47">
            <a:extLst>
              <a:ext uri="{FF2B5EF4-FFF2-40B4-BE49-F238E27FC236}">
                <a16:creationId xmlns:a16="http://schemas.microsoft.com/office/drawing/2014/main" id="{5138834C-2982-3B10-CE14-41357A7A6E9F}"/>
              </a:ext>
            </a:extLst>
          </p:cNvPr>
          <p:cNvSpPr/>
          <p:nvPr/>
        </p:nvSpPr>
        <p:spPr>
          <a:xfrm>
            <a:off x="9292505" y="3590888"/>
            <a:ext cx="1321168" cy="546293"/>
          </a:xfrm>
          <a:prstGeom prst="wedgeRectCallout">
            <a:avLst>
              <a:gd name="adj1" fmla="val -22316"/>
              <a:gd name="adj2" fmla="val -61413"/>
            </a:avLst>
          </a:prstGeom>
          <a:solidFill>
            <a:schemeClr val="bg1"/>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0" rtlCol="0" anchor="ctr" anchorCtr="0">
            <a:noAutofit/>
          </a:bodyPr>
          <a:lstStyle/>
          <a:p>
            <a:pPr algn="ctr">
              <a:spcAft>
                <a:spcPts val="450"/>
              </a:spcAft>
            </a:pPr>
            <a:endParaRPr lang="en-US" sz="1200" b="1" noProof="1">
              <a:solidFill>
                <a:schemeClr val="tx2"/>
              </a:solidFill>
              <a:latin typeface="Almoni DL AAA" panose="020B0500000000020004" pitchFamily="34" charset="-79"/>
              <a:cs typeface="Almoni DL AAA" panose="020B0500000000020004" pitchFamily="34" charset="-79"/>
            </a:endParaRPr>
          </a:p>
        </p:txBody>
      </p:sp>
      <p:sp>
        <p:nvSpPr>
          <p:cNvPr id="49" name="TextBox 48">
            <a:extLst>
              <a:ext uri="{FF2B5EF4-FFF2-40B4-BE49-F238E27FC236}">
                <a16:creationId xmlns:a16="http://schemas.microsoft.com/office/drawing/2014/main" id="{8B716244-193E-9F1A-4D6F-6518215A3B91}"/>
              </a:ext>
            </a:extLst>
          </p:cNvPr>
          <p:cNvSpPr txBox="1"/>
          <p:nvPr/>
        </p:nvSpPr>
        <p:spPr>
          <a:xfrm>
            <a:off x="9235368" y="3617428"/>
            <a:ext cx="1433604" cy="477827"/>
          </a:xfrm>
          <a:prstGeom prst="rect">
            <a:avLst/>
          </a:prstGeom>
          <a:noFill/>
        </p:spPr>
        <p:txBody>
          <a:bodyPr wrap="square" lIns="54610" tIns="54610" rIns="54610" bIns="54610" rtlCol="0" anchor="ctr" anchorCtr="0">
            <a:noAutofit/>
          </a:bodyPr>
          <a:lstStyle/>
          <a:p>
            <a:pPr algn="ctr">
              <a:spcAft>
                <a:spcPts val="200"/>
              </a:spcAft>
            </a:pPr>
            <a:r>
              <a:rPr lang="he-IL" sz="1100" b="1" dirty="0">
                <a:solidFill>
                  <a:schemeClr val="tx2"/>
                </a:solidFill>
                <a:latin typeface="Almoni DL AAA" panose="020B0500000000020004" pitchFamily="34" charset="-79"/>
                <a:cs typeface="Almoni DL AAA" panose="020B0500000000020004" pitchFamily="34" charset="-79"/>
              </a:rPr>
              <a:t>מבצע שובר גלים</a:t>
            </a:r>
          </a:p>
          <a:p>
            <a:pPr algn="ctr">
              <a:spcAft>
                <a:spcPts val="450"/>
              </a:spcAft>
            </a:pPr>
            <a:r>
              <a:rPr lang="he-IL" sz="1100" b="1" dirty="0">
                <a:solidFill>
                  <a:schemeClr val="tx2"/>
                </a:solidFill>
                <a:latin typeface="Almoni DL AAA" panose="020B0500000000020004" pitchFamily="34" charset="-79"/>
                <a:cs typeface="Almoni DL AAA" panose="020B0500000000020004" pitchFamily="34" charset="-79"/>
              </a:rPr>
              <a:t>מבצע עלות השחר</a:t>
            </a:r>
          </a:p>
        </p:txBody>
      </p:sp>
      <p:sp>
        <p:nvSpPr>
          <p:cNvPr id="51" name="Speech Bubble: Rectangle 50">
            <a:extLst>
              <a:ext uri="{FF2B5EF4-FFF2-40B4-BE49-F238E27FC236}">
                <a16:creationId xmlns:a16="http://schemas.microsoft.com/office/drawing/2014/main" id="{FDE3AEA6-550F-B4A7-5FC1-0788D9A269FD}"/>
              </a:ext>
            </a:extLst>
          </p:cNvPr>
          <p:cNvSpPr/>
          <p:nvPr/>
        </p:nvSpPr>
        <p:spPr>
          <a:xfrm>
            <a:off x="9746271" y="2133195"/>
            <a:ext cx="1457757" cy="382740"/>
          </a:xfrm>
          <a:prstGeom prst="wedgeRectCallout">
            <a:avLst>
              <a:gd name="adj1" fmla="val -22687"/>
              <a:gd name="adj2" fmla="val 59734"/>
            </a:avLst>
          </a:prstGeom>
          <a:solidFill>
            <a:schemeClr val="bg1"/>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0" rtlCol="0" anchor="ctr" anchorCtr="0">
            <a:noAutofit/>
          </a:bodyPr>
          <a:lstStyle/>
          <a:p>
            <a:pPr algn="ctr">
              <a:spcAft>
                <a:spcPts val="200"/>
              </a:spcAft>
            </a:pPr>
            <a:endParaRPr lang="en-US" sz="800" noProof="1">
              <a:solidFill>
                <a:schemeClr val="tx2"/>
              </a:solidFill>
              <a:latin typeface="Almoni DL AAA" panose="020B0500000000020004" pitchFamily="34" charset="-79"/>
              <a:cs typeface="Almoni DL AAA" panose="020B0500000000020004" pitchFamily="34" charset="-79"/>
            </a:endParaRPr>
          </a:p>
        </p:txBody>
      </p:sp>
      <p:sp>
        <p:nvSpPr>
          <p:cNvPr id="52" name="TextBox 51">
            <a:extLst>
              <a:ext uri="{FF2B5EF4-FFF2-40B4-BE49-F238E27FC236}">
                <a16:creationId xmlns:a16="http://schemas.microsoft.com/office/drawing/2014/main" id="{DB8C4A8D-94D1-9D1D-060E-221AC4C725AF}"/>
              </a:ext>
            </a:extLst>
          </p:cNvPr>
          <p:cNvSpPr txBox="1"/>
          <p:nvPr/>
        </p:nvSpPr>
        <p:spPr>
          <a:xfrm>
            <a:off x="9765556" y="2132032"/>
            <a:ext cx="1438470" cy="352552"/>
          </a:xfrm>
          <a:prstGeom prst="rect">
            <a:avLst/>
          </a:prstGeom>
          <a:noFill/>
        </p:spPr>
        <p:txBody>
          <a:bodyPr wrap="square" lIns="54610" tIns="54610" rIns="54610" bIns="54610" rtlCol="0" anchor="ctr" anchorCtr="0">
            <a:noAutofit/>
          </a:bodyPr>
          <a:lstStyle/>
          <a:p>
            <a:pPr algn="ctr"/>
            <a:r>
              <a:rPr lang="he-IL" sz="1200" b="1" dirty="0">
                <a:solidFill>
                  <a:schemeClr val="tx2"/>
                </a:solidFill>
                <a:latin typeface="Almoni DL AAA" panose="020B0500000000020004" pitchFamily="34" charset="-79"/>
                <a:cs typeface="Almoni DL AAA" panose="020B0500000000020004" pitchFamily="34" charset="-79"/>
              </a:rPr>
              <a:t>מלחמת חרבות ברזל</a:t>
            </a:r>
            <a:endParaRPr lang="he-IL" sz="900" dirty="0">
              <a:solidFill>
                <a:schemeClr val="tx2"/>
              </a:solidFill>
              <a:latin typeface="Almoni DL AAA" panose="020B0500000000020004" pitchFamily="34" charset="-79"/>
              <a:cs typeface="Almoni DL AAA" panose="020B0500000000020004" pitchFamily="34" charset="-79"/>
            </a:endParaRPr>
          </a:p>
        </p:txBody>
      </p:sp>
      <p:sp>
        <p:nvSpPr>
          <p:cNvPr id="53" name="Oval 52">
            <a:extLst>
              <a:ext uri="{FF2B5EF4-FFF2-40B4-BE49-F238E27FC236}">
                <a16:creationId xmlns:a16="http://schemas.microsoft.com/office/drawing/2014/main" id="{72CDC7F1-7690-00AC-3467-ACF4CE14D95C}"/>
              </a:ext>
            </a:extLst>
          </p:cNvPr>
          <p:cNvSpPr/>
          <p:nvPr/>
        </p:nvSpPr>
        <p:spPr>
          <a:xfrm>
            <a:off x="7977540" y="2959646"/>
            <a:ext cx="162464" cy="1592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nchorCtr="0">
            <a:noAutofit/>
          </a:bodyPr>
          <a:lstStyle/>
          <a:p>
            <a:pPr algn="l"/>
            <a:endParaRPr lang="en-US" sz="1500" dirty="0" err="1">
              <a:solidFill>
                <a:schemeClr val="tx2"/>
              </a:solidFill>
            </a:endParaRPr>
          </a:p>
        </p:txBody>
      </p:sp>
      <p:sp>
        <p:nvSpPr>
          <p:cNvPr id="54" name="TextBox 53">
            <a:extLst>
              <a:ext uri="{FF2B5EF4-FFF2-40B4-BE49-F238E27FC236}">
                <a16:creationId xmlns:a16="http://schemas.microsoft.com/office/drawing/2014/main" id="{D99AB2FC-3144-A9F8-34DD-507A9BBA71A2}"/>
              </a:ext>
            </a:extLst>
          </p:cNvPr>
          <p:cNvSpPr txBox="1"/>
          <p:nvPr/>
        </p:nvSpPr>
        <p:spPr>
          <a:xfrm>
            <a:off x="7622083" y="3097520"/>
            <a:ext cx="1101425" cy="295803"/>
          </a:xfrm>
          <a:prstGeom prst="rect">
            <a:avLst/>
          </a:prstGeom>
          <a:noFill/>
        </p:spPr>
        <p:txBody>
          <a:bodyPr wrap="square" lIns="54610" tIns="54610" rIns="54610" bIns="54610" rtlCol="0" anchor="ctr" anchorCtr="0">
            <a:noAutofit/>
          </a:bodyPr>
          <a:lstStyle/>
          <a:p>
            <a:pPr>
              <a:spcAft>
                <a:spcPts val="600"/>
              </a:spcAft>
            </a:pPr>
            <a:r>
              <a:rPr lang="he-IL" sz="1600" b="1" dirty="0">
                <a:solidFill>
                  <a:schemeClr val="tx2"/>
                </a:solidFill>
                <a:latin typeface="Almoni DL AAA" panose="020B0500000000020004" pitchFamily="34" charset="-79"/>
                <a:cs typeface="Almoni DL AAA" panose="020B0500000000020004" pitchFamily="34" charset="-79"/>
              </a:rPr>
              <a:t>2018-2019</a:t>
            </a:r>
          </a:p>
        </p:txBody>
      </p:sp>
      <p:sp>
        <p:nvSpPr>
          <p:cNvPr id="55" name="Speech Bubble: Rectangle 54">
            <a:extLst>
              <a:ext uri="{FF2B5EF4-FFF2-40B4-BE49-F238E27FC236}">
                <a16:creationId xmlns:a16="http://schemas.microsoft.com/office/drawing/2014/main" id="{B674CB66-61B8-7E4F-2283-4B2E144188FA}"/>
              </a:ext>
            </a:extLst>
          </p:cNvPr>
          <p:cNvSpPr/>
          <p:nvPr/>
        </p:nvSpPr>
        <p:spPr>
          <a:xfrm>
            <a:off x="7662044" y="2021936"/>
            <a:ext cx="1314289" cy="515390"/>
          </a:xfrm>
          <a:prstGeom prst="wedgeRectCallout">
            <a:avLst>
              <a:gd name="adj1" fmla="val -22687"/>
              <a:gd name="adj2" fmla="val 59734"/>
            </a:avLst>
          </a:prstGeom>
          <a:solidFill>
            <a:schemeClr val="bg1"/>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0" rtlCol="0" anchor="ctr" anchorCtr="0">
            <a:noAutofit/>
          </a:bodyPr>
          <a:lstStyle/>
          <a:p>
            <a:pPr algn="ctr">
              <a:spcAft>
                <a:spcPts val="200"/>
              </a:spcAft>
            </a:pPr>
            <a:endParaRPr lang="en-US" sz="800" noProof="1">
              <a:solidFill>
                <a:schemeClr val="tx2"/>
              </a:solidFill>
              <a:latin typeface="Almoni DL AAA" panose="020B0500000000020004" pitchFamily="34" charset="-79"/>
              <a:cs typeface="Almoni DL AAA" panose="020B0500000000020004" pitchFamily="34" charset="-79"/>
            </a:endParaRPr>
          </a:p>
        </p:txBody>
      </p:sp>
      <p:sp>
        <p:nvSpPr>
          <p:cNvPr id="56" name="TextBox 55">
            <a:extLst>
              <a:ext uri="{FF2B5EF4-FFF2-40B4-BE49-F238E27FC236}">
                <a16:creationId xmlns:a16="http://schemas.microsoft.com/office/drawing/2014/main" id="{94F1CAAD-DED7-9491-0CF3-ED3C53B6D2BC}"/>
              </a:ext>
            </a:extLst>
          </p:cNvPr>
          <p:cNvSpPr txBox="1"/>
          <p:nvPr/>
        </p:nvSpPr>
        <p:spPr>
          <a:xfrm>
            <a:off x="7664968" y="2028097"/>
            <a:ext cx="1321168" cy="477827"/>
          </a:xfrm>
          <a:prstGeom prst="rect">
            <a:avLst/>
          </a:prstGeom>
          <a:noFill/>
        </p:spPr>
        <p:txBody>
          <a:bodyPr wrap="square" lIns="54610" tIns="54610" rIns="54610" bIns="54610" rtlCol="0" anchor="ctr" anchorCtr="0">
            <a:noAutofit/>
          </a:bodyPr>
          <a:lstStyle/>
          <a:p>
            <a:pPr algn="ctr">
              <a:spcAft>
                <a:spcPts val="200"/>
              </a:spcAft>
            </a:pPr>
            <a:r>
              <a:rPr lang="he-IL" sz="1050" b="1" noProof="1">
                <a:solidFill>
                  <a:schemeClr val="tx2"/>
                </a:solidFill>
                <a:latin typeface="Almoni DL AAA" panose="020B0500000000020004" pitchFamily="34" charset="-79"/>
                <a:cs typeface="Almoni DL AAA" panose="020B0500000000020004" pitchFamily="34" charset="-79"/>
              </a:rPr>
              <a:t>4 מבצעים בצפון הארץ וברצועה</a:t>
            </a:r>
            <a:endParaRPr lang="en-US" sz="800" noProof="1">
              <a:solidFill>
                <a:schemeClr val="tx2"/>
              </a:solidFill>
              <a:latin typeface="Almoni DL AAA" panose="020B0500000000020004" pitchFamily="34" charset="-79"/>
              <a:cs typeface="Almoni DL AAA" panose="020B0500000000020004" pitchFamily="34" charset="-79"/>
            </a:endParaRPr>
          </a:p>
        </p:txBody>
      </p:sp>
      <p:sp>
        <p:nvSpPr>
          <p:cNvPr id="70" name="Google Shape;574;p26">
            <a:extLst>
              <a:ext uri="{FF2B5EF4-FFF2-40B4-BE49-F238E27FC236}">
                <a16:creationId xmlns:a16="http://schemas.microsoft.com/office/drawing/2014/main" id="{28E49FE5-22DE-4B84-0F28-FB8CE5649E08}"/>
              </a:ext>
            </a:extLst>
          </p:cNvPr>
          <p:cNvSpPr txBox="1"/>
          <p:nvPr/>
        </p:nvSpPr>
        <p:spPr>
          <a:xfrm flipH="1">
            <a:off x="1006397" y="5023944"/>
            <a:ext cx="10204451" cy="841129"/>
          </a:xfrm>
          <a:prstGeom prst="rect">
            <a:avLst/>
          </a:prstGeom>
          <a:gradFill>
            <a:gsLst>
              <a:gs pos="0">
                <a:schemeClr val="accent5"/>
              </a:gs>
              <a:gs pos="100000">
                <a:schemeClr val="accent1"/>
              </a:gs>
            </a:gsLst>
            <a:lin ang="0" scaled="0"/>
          </a:gradFill>
          <a:ln>
            <a:noFill/>
          </a:ln>
        </p:spPr>
        <p:txBody>
          <a:bodyPr spcFirstLastPara="1" wrap="square" lIns="182880" tIns="91440" rIns="731520" bIns="118872" anchor="ctr" anchorCtr="0">
            <a:noAutofit/>
          </a:bodyPr>
          <a:lstStyle>
            <a:defPPr>
              <a:defRPr lang="en-US"/>
            </a:defPPr>
            <a:lvl1pPr algn="r" defTabSz="914296" rtl="1">
              <a:spcAft>
                <a:spcPts val="500"/>
              </a:spcAft>
              <a:buClr>
                <a:schemeClr val="accent1"/>
              </a:buClr>
              <a:buSzPct val="100000"/>
              <a:defRPr sz="2000" b="1">
                <a:solidFill>
                  <a:schemeClr val="accent1"/>
                </a:solidFill>
                <a:latin typeface="Almoni DL AAA" panose="02000300000000020004" pitchFamily="50" charset="-79"/>
                <a:cs typeface="Almoni DL AAA" panose="02000300000000020004" pitchFamily="50" charset="-79"/>
              </a:defRPr>
            </a:lvl1pPr>
          </a:lstStyle>
          <a:p>
            <a:pPr algn="ctr" rtl="1">
              <a:spcAft>
                <a:spcPts val="0"/>
              </a:spcAft>
            </a:pPr>
            <a:r>
              <a:rPr lang="he-IL" sz="240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t>פער הזמן בין אירועים ביטחוניים מצטמצם בשנים האחרונות, </a:t>
            </a:r>
            <a:br>
              <a:rPr lang="en-US" sz="240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br>
            <a:r>
              <a:rPr lang="he-IL" sz="240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t>וניתן לזהות כי בחמש השנים האחרונות תדירות האירועים עולה. </a:t>
            </a:r>
          </a:p>
        </p:txBody>
      </p:sp>
      <p:grpSp>
        <p:nvGrpSpPr>
          <p:cNvPr id="71" name="Group 70">
            <a:extLst>
              <a:ext uri="{FF2B5EF4-FFF2-40B4-BE49-F238E27FC236}">
                <a16:creationId xmlns:a16="http://schemas.microsoft.com/office/drawing/2014/main" id="{61C25A7F-A6F0-8891-D61E-9C744CF8A5DA}"/>
              </a:ext>
            </a:extLst>
          </p:cNvPr>
          <p:cNvGrpSpPr/>
          <p:nvPr/>
        </p:nvGrpSpPr>
        <p:grpSpPr>
          <a:xfrm>
            <a:off x="10346409" y="5166643"/>
            <a:ext cx="716772" cy="570377"/>
            <a:chOff x="1185395" y="5105147"/>
            <a:chExt cx="417536" cy="332257"/>
          </a:xfrm>
          <a:solidFill>
            <a:schemeClr val="accent4">
              <a:lumMod val="60000"/>
              <a:lumOff val="40000"/>
            </a:schemeClr>
          </a:solidFill>
        </p:grpSpPr>
        <p:sp>
          <p:nvSpPr>
            <p:cNvPr id="72" name="Arrow: Chevron 71">
              <a:extLst>
                <a:ext uri="{FF2B5EF4-FFF2-40B4-BE49-F238E27FC236}">
                  <a16:creationId xmlns:a16="http://schemas.microsoft.com/office/drawing/2014/main" id="{EEFF6B7A-2045-1AEB-3CD5-F5BDD54ACE18}"/>
                </a:ext>
              </a:extLst>
            </p:cNvPr>
            <p:cNvSpPr/>
            <p:nvPr/>
          </p:nvSpPr>
          <p:spPr>
            <a:xfrm flipH="1">
              <a:off x="1376153" y="5105147"/>
              <a:ext cx="226778" cy="3286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3" name="Arrow: Chevron 72">
              <a:extLst>
                <a:ext uri="{FF2B5EF4-FFF2-40B4-BE49-F238E27FC236}">
                  <a16:creationId xmlns:a16="http://schemas.microsoft.com/office/drawing/2014/main" id="{33347065-4726-F9B3-2A14-E69E45B9B5F3}"/>
                </a:ext>
              </a:extLst>
            </p:cNvPr>
            <p:cNvSpPr/>
            <p:nvPr/>
          </p:nvSpPr>
          <p:spPr>
            <a:xfrm flipH="1">
              <a:off x="1185395" y="5108790"/>
              <a:ext cx="226778" cy="3286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grpSp>
      <p:cxnSp>
        <p:nvCxnSpPr>
          <p:cNvPr id="75" name="Straight Connector 74">
            <a:extLst>
              <a:ext uri="{FF2B5EF4-FFF2-40B4-BE49-F238E27FC236}">
                <a16:creationId xmlns:a16="http://schemas.microsoft.com/office/drawing/2014/main" id="{9DDF8AB9-DBDD-5EC6-C680-6B18CC19C3A5}"/>
              </a:ext>
            </a:extLst>
          </p:cNvPr>
          <p:cNvCxnSpPr>
            <a:cxnSpLocks/>
          </p:cNvCxnSpPr>
          <p:nvPr/>
        </p:nvCxnSpPr>
        <p:spPr>
          <a:xfrm flipH="1" flipV="1">
            <a:off x="8052546" y="2587494"/>
            <a:ext cx="0" cy="361980"/>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741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43B9D6-74F7-CC9A-61A4-DDB474D1FD63}"/>
              </a:ext>
            </a:extLst>
          </p:cNvPr>
          <p:cNvSpPr>
            <a:spLocks noGrp="1"/>
          </p:cNvSpPr>
          <p:nvPr>
            <p:ph type="title"/>
          </p:nvPr>
        </p:nvSpPr>
        <p:spPr/>
        <p:txBody>
          <a:bodyPr vert="horz" lIns="0" tIns="0" rIns="0" bIns="0" rtlCol="0" anchor="t" anchorCtr="0">
            <a:noAutofit/>
          </a:bodyPr>
          <a:lstStyle/>
          <a:p>
            <a:r>
              <a:rPr lang="he-IL" sz="5400" dirty="0">
                <a:solidFill>
                  <a:schemeClr val="tx2"/>
                </a:solidFill>
              </a:rPr>
              <a:t>איך מתמודדים עם משברים?</a:t>
            </a:r>
            <a:endParaRPr lang="en-US" sz="5400" dirty="0">
              <a:solidFill>
                <a:schemeClr val="tx2"/>
              </a:solidFill>
            </a:endParaRPr>
          </a:p>
        </p:txBody>
      </p:sp>
      <p:sp>
        <p:nvSpPr>
          <p:cNvPr id="4" name="Rectangle 3">
            <a:extLst>
              <a:ext uri="{FF2B5EF4-FFF2-40B4-BE49-F238E27FC236}">
                <a16:creationId xmlns:a16="http://schemas.microsoft.com/office/drawing/2014/main" id="{8D7813FE-7EF7-25DB-F023-2D7BCFA3A11C}"/>
              </a:ext>
            </a:extLst>
          </p:cNvPr>
          <p:cNvSpPr/>
          <p:nvPr/>
        </p:nvSpPr>
        <p:spPr>
          <a:xfrm>
            <a:off x="10317008" y="2064645"/>
            <a:ext cx="1096183" cy="905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1"/>
                </a:solidFill>
                <a:latin typeface="KPMG Bold" panose="020B0803030202040204" pitchFamily="34" charset="0"/>
                <a:cs typeface="Almoni DL AAA" panose="020B0500000000020004" pitchFamily="34" charset="-79"/>
              </a:rPr>
              <a:t>01</a:t>
            </a:r>
          </a:p>
        </p:txBody>
      </p:sp>
      <p:sp>
        <p:nvSpPr>
          <p:cNvPr id="5" name="Shape">
            <a:extLst>
              <a:ext uri="{FF2B5EF4-FFF2-40B4-BE49-F238E27FC236}">
                <a16:creationId xmlns:a16="http://schemas.microsoft.com/office/drawing/2014/main" id="{1163C264-2650-8100-7737-AB9E918BCAEC}"/>
              </a:ext>
            </a:extLst>
          </p:cNvPr>
          <p:cNvSpPr/>
          <p:nvPr/>
        </p:nvSpPr>
        <p:spPr>
          <a:xfrm flipH="1">
            <a:off x="5398998" y="1772483"/>
            <a:ext cx="4786255" cy="1719101"/>
          </a:xfrm>
          <a:custGeom>
            <a:avLst/>
            <a:gdLst/>
            <a:ahLst/>
            <a:cxnLst>
              <a:cxn ang="0">
                <a:pos x="wd2" y="hd2"/>
              </a:cxn>
              <a:cxn ang="5400000">
                <a:pos x="wd2" y="hd2"/>
              </a:cxn>
              <a:cxn ang="10800000">
                <a:pos x="wd2" y="hd2"/>
              </a:cxn>
              <a:cxn ang="16200000">
                <a:pos x="wd2" y="hd2"/>
              </a:cxn>
            </a:cxnLst>
            <a:rect l="0" t="0" r="r" b="b"/>
            <a:pathLst>
              <a:path w="21600" h="21600" extrusionOk="0">
                <a:moveTo>
                  <a:pt x="21600" y="10764"/>
                </a:moveTo>
                <a:lnTo>
                  <a:pt x="19550" y="21600"/>
                </a:lnTo>
                <a:lnTo>
                  <a:pt x="0" y="21600"/>
                </a:lnTo>
                <a:lnTo>
                  <a:pt x="2046" y="10795"/>
                </a:lnTo>
                <a:lnTo>
                  <a:pt x="0" y="0"/>
                </a:lnTo>
                <a:lnTo>
                  <a:pt x="19564" y="0"/>
                </a:lnTo>
                <a:close/>
              </a:path>
            </a:pathLst>
          </a:custGeom>
          <a:solidFill>
            <a:schemeClr val="accent1"/>
          </a:solidFill>
          <a:ln w="12700">
            <a:miter lim="400000"/>
          </a:ln>
        </p:spPr>
        <p:txBody>
          <a:bodyPr lIns="28575" tIns="28575" rIns="28575" bIns="28575" anchor="ctr"/>
          <a:lstStyle/>
          <a:p>
            <a:pPr algn="ctr">
              <a:defRPr sz="3000">
                <a:solidFill>
                  <a:srgbClr val="FFFFFF"/>
                </a:solidFill>
              </a:defRPr>
            </a:pPr>
            <a:endParaRPr sz="2400"/>
          </a:p>
        </p:txBody>
      </p:sp>
      <p:sp>
        <p:nvSpPr>
          <p:cNvPr id="6" name="Shape">
            <a:extLst>
              <a:ext uri="{FF2B5EF4-FFF2-40B4-BE49-F238E27FC236}">
                <a16:creationId xmlns:a16="http://schemas.microsoft.com/office/drawing/2014/main" id="{71A3D5DD-A8C2-BB56-8E87-3A4F4DFE5CEF}"/>
              </a:ext>
            </a:extLst>
          </p:cNvPr>
          <p:cNvSpPr/>
          <p:nvPr/>
        </p:nvSpPr>
        <p:spPr>
          <a:xfrm flipH="1">
            <a:off x="9597747" y="3634722"/>
            <a:ext cx="1670544" cy="1717248"/>
          </a:xfrm>
          <a:custGeom>
            <a:avLst/>
            <a:gdLst/>
            <a:ahLst/>
            <a:cxnLst>
              <a:cxn ang="0">
                <a:pos x="wd2" y="hd2"/>
              </a:cxn>
              <a:cxn ang="5400000">
                <a:pos x="wd2" y="hd2"/>
              </a:cxn>
              <a:cxn ang="10800000">
                <a:pos x="wd2" y="hd2"/>
              </a:cxn>
              <a:cxn ang="16200000">
                <a:pos x="wd2" y="hd2"/>
              </a:cxn>
            </a:cxnLst>
            <a:rect l="0" t="0" r="r" b="b"/>
            <a:pathLst>
              <a:path w="21600" h="21600" extrusionOk="0">
                <a:moveTo>
                  <a:pt x="14896" y="0"/>
                </a:moveTo>
                <a:lnTo>
                  <a:pt x="1466" y="0"/>
                </a:lnTo>
                <a:lnTo>
                  <a:pt x="0" y="2375"/>
                </a:lnTo>
                <a:lnTo>
                  <a:pt x="10351" y="2375"/>
                </a:lnTo>
                <a:lnTo>
                  <a:pt x="15589" y="10800"/>
                </a:lnTo>
                <a:lnTo>
                  <a:pt x="10351" y="19225"/>
                </a:lnTo>
                <a:lnTo>
                  <a:pt x="0" y="19225"/>
                </a:lnTo>
                <a:lnTo>
                  <a:pt x="1466" y="21600"/>
                </a:lnTo>
                <a:lnTo>
                  <a:pt x="14896" y="21600"/>
                </a:lnTo>
                <a:lnTo>
                  <a:pt x="21600" y="10800"/>
                </a:lnTo>
                <a:close/>
              </a:path>
            </a:pathLst>
          </a:custGeom>
          <a:solidFill>
            <a:schemeClr val="accent4"/>
          </a:solidFill>
          <a:ln w="12700">
            <a:miter lim="400000"/>
          </a:ln>
        </p:spPr>
        <p:txBody>
          <a:bodyPr lIns="28575" tIns="28575" rIns="28575" bIns="28575" anchor="ctr"/>
          <a:lstStyle/>
          <a:p>
            <a:pPr algn="ctr">
              <a:defRPr sz="3000">
                <a:solidFill>
                  <a:srgbClr val="FFFFFF"/>
                </a:solidFill>
              </a:defRPr>
            </a:pPr>
            <a:endParaRPr sz="2400" dirty="0"/>
          </a:p>
        </p:txBody>
      </p:sp>
      <p:sp>
        <p:nvSpPr>
          <p:cNvPr id="7" name="Shape">
            <a:extLst>
              <a:ext uri="{FF2B5EF4-FFF2-40B4-BE49-F238E27FC236}">
                <a16:creationId xmlns:a16="http://schemas.microsoft.com/office/drawing/2014/main" id="{D6905C37-EB14-208C-2A78-299D007BE7F1}"/>
              </a:ext>
            </a:extLst>
          </p:cNvPr>
          <p:cNvSpPr/>
          <p:nvPr/>
        </p:nvSpPr>
        <p:spPr>
          <a:xfrm flipH="1">
            <a:off x="9576533" y="1772483"/>
            <a:ext cx="1713032" cy="1717248"/>
          </a:xfrm>
          <a:custGeom>
            <a:avLst/>
            <a:gdLst/>
            <a:ahLst/>
            <a:cxnLst>
              <a:cxn ang="0">
                <a:pos x="wd2" y="hd2"/>
              </a:cxn>
              <a:cxn ang="5400000">
                <a:pos x="wd2" y="hd2"/>
              </a:cxn>
              <a:cxn ang="10800000">
                <a:pos x="wd2" y="hd2"/>
              </a:cxn>
              <a:cxn ang="16200000">
                <a:pos x="wd2" y="hd2"/>
              </a:cxn>
            </a:cxnLst>
            <a:rect l="0" t="0" r="r" b="b"/>
            <a:pathLst>
              <a:path w="21600" h="21600" extrusionOk="0">
                <a:moveTo>
                  <a:pt x="14888" y="0"/>
                </a:moveTo>
                <a:lnTo>
                  <a:pt x="1476" y="0"/>
                </a:lnTo>
                <a:lnTo>
                  <a:pt x="0" y="2375"/>
                </a:lnTo>
                <a:lnTo>
                  <a:pt x="10346" y="2375"/>
                </a:lnTo>
                <a:lnTo>
                  <a:pt x="15581" y="10800"/>
                </a:lnTo>
                <a:lnTo>
                  <a:pt x="10346" y="19225"/>
                </a:lnTo>
                <a:lnTo>
                  <a:pt x="0" y="19225"/>
                </a:lnTo>
                <a:lnTo>
                  <a:pt x="1476" y="21600"/>
                </a:lnTo>
                <a:lnTo>
                  <a:pt x="14888" y="21600"/>
                </a:lnTo>
                <a:lnTo>
                  <a:pt x="21600" y="10800"/>
                </a:lnTo>
                <a:close/>
              </a:path>
            </a:pathLst>
          </a:custGeom>
          <a:solidFill>
            <a:schemeClr val="accent1"/>
          </a:solidFill>
          <a:ln w="12700">
            <a:miter lim="400000"/>
          </a:ln>
        </p:spPr>
        <p:txBody>
          <a:bodyPr lIns="28575" tIns="28575" rIns="28575" bIns="28575" anchor="ctr"/>
          <a:lstStyle/>
          <a:p>
            <a:pPr algn="ctr">
              <a:defRPr sz="3000">
                <a:solidFill>
                  <a:srgbClr val="FFFFFF"/>
                </a:solidFill>
              </a:defRPr>
            </a:pPr>
            <a:endParaRPr sz="2400"/>
          </a:p>
        </p:txBody>
      </p:sp>
      <p:sp>
        <p:nvSpPr>
          <p:cNvPr id="8" name="Shape">
            <a:extLst>
              <a:ext uri="{FF2B5EF4-FFF2-40B4-BE49-F238E27FC236}">
                <a16:creationId xmlns:a16="http://schemas.microsoft.com/office/drawing/2014/main" id="{1CA524A7-0F88-0439-3B08-7A4C587EFB87}"/>
              </a:ext>
            </a:extLst>
          </p:cNvPr>
          <p:cNvSpPr/>
          <p:nvPr/>
        </p:nvSpPr>
        <p:spPr>
          <a:xfrm flipH="1">
            <a:off x="5399313" y="3634722"/>
            <a:ext cx="4785937" cy="1719101"/>
          </a:xfrm>
          <a:custGeom>
            <a:avLst/>
            <a:gdLst/>
            <a:ahLst/>
            <a:cxnLst>
              <a:cxn ang="0">
                <a:pos x="wd2" y="hd2"/>
              </a:cxn>
              <a:cxn ang="5400000">
                <a:pos x="wd2" y="hd2"/>
              </a:cxn>
              <a:cxn ang="10800000">
                <a:pos x="wd2" y="hd2"/>
              </a:cxn>
              <a:cxn ang="16200000">
                <a:pos x="wd2" y="hd2"/>
              </a:cxn>
            </a:cxnLst>
            <a:rect l="0" t="0" r="r" b="b"/>
            <a:pathLst>
              <a:path w="21600" h="21600" extrusionOk="0">
                <a:moveTo>
                  <a:pt x="21600" y="10764"/>
                </a:moveTo>
                <a:lnTo>
                  <a:pt x="19550" y="21600"/>
                </a:lnTo>
                <a:lnTo>
                  <a:pt x="0" y="21600"/>
                </a:lnTo>
                <a:lnTo>
                  <a:pt x="2046" y="10795"/>
                </a:lnTo>
                <a:lnTo>
                  <a:pt x="0" y="0"/>
                </a:lnTo>
                <a:lnTo>
                  <a:pt x="19564" y="0"/>
                </a:lnTo>
                <a:close/>
              </a:path>
            </a:pathLst>
          </a:custGeom>
          <a:solidFill>
            <a:schemeClr val="accent4"/>
          </a:solidFill>
          <a:ln w="12700">
            <a:miter lim="400000"/>
          </a:ln>
        </p:spPr>
        <p:txBody>
          <a:bodyPr lIns="28575" tIns="28575" rIns="28575" bIns="28575" anchor="ctr"/>
          <a:lstStyle/>
          <a:p>
            <a:pPr algn="ctr">
              <a:defRPr sz="3000">
                <a:solidFill>
                  <a:srgbClr val="FFFFFF"/>
                </a:solidFill>
              </a:defRPr>
            </a:pPr>
            <a:endParaRPr sz="2400" dirty="0"/>
          </a:p>
        </p:txBody>
      </p:sp>
      <p:sp>
        <p:nvSpPr>
          <p:cNvPr id="9" name="Rectangle 8">
            <a:extLst>
              <a:ext uri="{FF2B5EF4-FFF2-40B4-BE49-F238E27FC236}">
                <a16:creationId xmlns:a16="http://schemas.microsoft.com/office/drawing/2014/main" id="{29700CE3-3593-F868-A502-1E14D2852C68}"/>
              </a:ext>
            </a:extLst>
          </p:cNvPr>
          <p:cNvSpPr/>
          <p:nvPr/>
        </p:nvSpPr>
        <p:spPr>
          <a:xfrm>
            <a:off x="10340875" y="3930446"/>
            <a:ext cx="1096183" cy="905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4"/>
                </a:solidFill>
                <a:latin typeface="KPMG Bold" panose="020B0803030202040204" pitchFamily="34" charset="0"/>
                <a:cs typeface="Almoni DL AAA" panose="020B0500000000020004" pitchFamily="34" charset="-79"/>
              </a:rPr>
              <a:t>02</a:t>
            </a:r>
          </a:p>
        </p:txBody>
      </p:sp>
      <p:sp>
        <p:nvSpPr>
          <p:cNvPr id="10" name="TextBox 9">
            <a:extLst>
              <a:ext uri="{FF2B5EF4-FFF2-40B4-BE49-F238E27FC236}">
                <a16:creationId xmlns:a16="http://schemas.microsoft.com/office/drawing/2014/main" id="{2F576415-498E-D2AA-9714-E3199EE166B4}"/>
              </a:ext>
            </a:extLst>
          </p:cNvPr>
          <p:cNvSpPr txBox="1"/>
          <p:nvPr/>
        </p:nvSpPr>
        <p:spPr>
          <a:xfrm>
            <a:off x="7429473" y="1855681"/>
            <a:ext cx="2393825" cy="696752"/>
          </a:xfrm>
          <a:prstGeom prst="rect">
            <a:avLst/>
          </a:prstGeom>
          <a:noFill/>
        </p:spPr>
        <p:txBody>
          <a:bodyPr wrap="square" lIns="54610" tIns="54610" rIns="54610" bIns="54610" rtlCol="0">
            <a:noAutofit/>
          </a:bodyPr>
          <a:lstStyle/>
          <a:p>
            <a:pPr algn="r">
              <a:spcAft>
                <a:spcPts val="600"/>
              </a:spcAft>
            </a:pPr>
            <a:r>
              <a:rPr lang="he-IL" sz="2800" b="1" dirty="0">
                <a:solidFill>
                  <a:schemeClr val="bg1"/>
                </a:solidFill>
                <a:latin typeface="Almoni DL AAA" panose="020B0500000000020004" pitchFamily="34" charset="-79"/>
                <a:cs typeface="Almoni DL AAA" panose="020B0500000000020004" pitchFamily="34" charset="-79"/>
              </a:rPr>
              <a:t>נערכים מראש</a:t>
            </a:r>
            <a:endParaRPr lang="en-US" sz="2800" b="1" dirty="0" err="1">
              <a:solidFill>
                <a:schemeClr val="bg1"/>
              </a:solidFill>
              <a:latin typeface="Almoni DL AAA" panose="020B0500000000020004" pitchFamily="34" charset="-79"/>
              <a:cs typeface="Almoni DL AAA" panose="020B0500000000020004" pitchFamily="34" charset="-79"/>
            </a:endParaRPr>
          </a:p>
        </p:txBody>
      </p:sp>
      <p:sp>
        <p:nvSpPr>
          <p:cNvPr id="11" name="TextBox 10">
            <a:extLst>
              <a:ext uri="{FF2B5EF4-FFF2-40B4-BE49-F238E27FC236}">
                <a16:creationId xmlns:a16="http://schemas.microsoft.com/office/drawing/2014/main" id="{95014742-97CB-7B73-CB77-FE4198745607}"/>
              </a:ext>
            </a:extLst>
          </p:cNvPr>
          <p:cNvSpPr txBox="1"/>
          <p:nvPr/>
        </p:nvSpPr>
        <p:spPr>
          <a:xfrm>
            <a:off x="6187013" y="3705986"/>
            <a:ext cx="3636285" cy="696752"/>
          </a:xfrm>
          <a:prstGeom prst="rect">
            <a:avLst/>
          </a:prstGeom>
          <a:noFill/>
        </p:spPr>
        <p:txBody>
          <a:bodyPr wrap="square" lIns="54610" tIns="54610" rIns="54610" bIns="54610" rtlCol="0">
            <a:noAutofit/>
          </a:bodyPr>
          <a:lstStyle/>
          <a:p>
            <a:pPr algn="r">
              <a:spcAft>
                <a:spcPts val="600"/>
              </a:spcAft>
            </a:pPr>
            <a:r>
              <a:rPr lang="he-IL" sz="2800" b="1" dirty="0">
                <a:solidFill>
                  <a:schemeClr val="bg1"/>
                </a:solidFill>
                <a:latin typeface="Almoni DL AAA" panose="020B0500000000020004" pitchFamily="34" charset="-79"/>
                <a:cs typeface="Almoni DL AAA" panose="020B0500000000020004" pitchFamily="34" charset="-79"/>
              </a:rPr>
              <a:t>פועלים תוך כדי המשבר</a:t>
            </a:r>
            <a:endParaRPr lang="en-US" sz="2800" b="1" dirty="0" err="1">
              <a:solidFill>
                <a:schemeClr val="bg1"/>
              </a:solidFill>
              <a:latin typeface="Almoni DL AAA" panose="020B0500000000020004" pitchFamily="34" charset="-79"/>
              <a:cs typeface="Almoni DL AAA" panose="020B0500000000020004" pitchFamily="34" charset="-79"/>
            </a:endParaRPr>
          </a:p>
        </p:txBody>
      </p:sp>
      <p:sp>
        <p:nvSpPr>
          <p:cNvPr id="12" name="TextBox 11">
            <a:extLst>
              <a:ext uri="{FF2B5EF4-FFF2-40B4-BE49-F238E27FC236}">
                <a16:creationId xmlns:a16="http://schemas.microsoft.com/office/drawing/2014/main" id="{02704638-3E5C-CEA8-8EAC-4AB7EC7E3F67}"/>
              </a:ext>
            </a:extLst>
          </p:cNvPr>
          <p:cNvSpPr txBox="1"/>
          <p:nvPr/>
        </p:nvSpPr>
        <p:spPr>
          <a:xfrm>
            <a:off x="6187013" y="2381795"/>
            <a:ext cx="3636285" cy="1247383"/>
          </a:xfrm>
          <a:prstGeom prst="rect">
            <a:avLst/>
          </a:prstGeom>
          <a:noFill/>
        </p:spPr>
        <p:txBody>
          <a:bodyPr wrap="square" lIns="54610" tIns="54610" rIns="54610" bIns="54610" rtlCol="0">
            <a:noAutofit/>
          </a:bodyPr>
          <a:lstStyle/>
          <a:p>
            <a:pPr algn="r">
              <a:spcAft>
                <a:spcPts val="600"/>
              </a:spcAft>
            </a:pPr>
            <a:r>
              <a:rPr lang="he-IL" sz="1400" dirty="0">
                <a:solidFill>
                  <a:schemeClr val="bg1"/>
                </a:solidFill>
                <a:latin typeface="Almoni DL AAA" panose="020B0500000000020004" pitchFamily="34" charset="-79"/>
                <a:cs typeface="Almoni DL AAA" panose="020B0500000000020004" pitchFamily="34" charset="-79"/>
              </a:rPr>
              <a:t>קיימת הפנמה שיש חוסר ודאות לגבי תדירות המשברים בישראל, ושהם חלק משגרת היומיום. על כן, קיימת תוכנית פעולה מראש הכוללת מספר תרחישים אפשריים הנותנים מענה למשברים מסוגים שונים. </a:t>
            </a:r>
            <a:endParaRPr lang="en-US" sz="1400" dirty="0" err="1">
              <a:solidFill>
                <a:schemeClr val="bg1"/>
              </a:solidFill>
              <a:latin typeface="Almoni DL AAA" panose="020B0500000000020004" pitchFamily="34" charset="-79"/>
              <a:cs typeface="Almoni DL AAA" panose="020B0500000000020004" pitchFamily="34" charset="-79"/>
            </a:endParaRPr>
          </a:p>
        </p:txBody>
      </p:sp>
      <p:sp>
        <p:nvSpPr>
          <p:cNvPr id="13" name="TextBox 12">
            <a:extLst>
              <a:ext uri="{FF2B5EF4-FFF2-40B4-BE49-F238E27FC236}">
                <a16:creationId xmlns:a16="http://schemas.microsoft.com/office/drawing/2014/main" id="{57EFED90-E429-6320-2914-C212D4A64B88}"/>
              </a:ext>
            </a:extLst>
          </p:cNvPr>
          <p:cNvSpPr txBox="1"/>
          <p:nvPr/>
        </p:nvSpPr>
        <p:spPr>
          <a:xfrm>
            <a:off x="5913120" y="4230307"/>
            <a:ext cx="3910178" cy="1247383"/>
          </a:xfrm>
          <a:prstGeom prst="rect">
            <a:avLst/>
          </a:prstGeom>
          <a:noFill/>
        </p:spPr>
        <p:txBody>
          <a:bodyPr wrap="square" lIns="54610" tIns="54610" rIns="54610" bIns="54610" rtlCol="0">
            <a:noAutofit/>
          </a:bodyPr>
          <a:lstStyle/>
          <a:p>
            <a:pPr algn="r" rtl="1">
              <a:spcAft>
                <a:spcPts val="600"/>
              </a:spcAft>
            </a:pPr>
            <a:r>
              <a:rPr lang="he-IL" sz="1400" dirty="0">
                <a:solidFill>
                  <a:schemeClr val="bg1"/>
                </a:solidFill>
                <a:latin typeface="Almoni DL AAA" panose="020B0500000000020004" pitchFamily="34" charset="-79"/>
                <a:cs typeface="Almoni DL AAA" panose="020B0500000000020004" pitchFamily="34" charset="-79"/>
              </a:rPr>
              <a:t>לא הכנו תכנית פעולה מראש, וצריך לפעול כאן ועכשיו. </a:t>
            </a:r>
          </a:p>
          <a:p>
            <a:pPr algn="r" rtl="1">
              <a:spcAft>
                <a:spcPts val="600"/>
              </a:spcAft>
            </a:pPr>
            <a:r>
              <a:rPr lang="he-IL" sz="1400" dirty="0">
                <a:solidFill>
                  <a:schemeClr val="bg1"/>
                </a:solidFill>
                <a:latin typeface="Almoni DL AAA" panose="020B0500000000020004" pitchFamily="34" charset="-79"/>
                <a:cs typeface="Almoni DL AAA" panose="020B0500000000020004" pitchFamily="34" charset="-79"/>
              </a:rPr>
              <a:t>חוסר הוודאות לגבי התפתחות המשבר מובילה גם לצורך לפעול תוך כדי תנועה ומגדילה את הסיכון שלנו דרמטית.</a:t>
            </a:r>
            <a:endParaRPr lang="en-US" sz="1400" dirty="0" err="1">
              <a:solidFill>
                <a:schemeClr val="bg1"/>
              </a:solidFill>
              <a:latin typeface="Almoni DL AAA" panose="020B0500000000020004" pitchFamily="34" charset="-79"/>
              <a:cs typeface="Almoni DL AAA" panose="020B0500000000020004" pitchFamily="34" charset="-79"/>
            </a:endParaRPr>
          </a:p>
        </p:txBody>
      </p:sp>
      <p:sp>
        <p:nvSpPr>
          <p:cNvPr id="26" name="TextBox 25">
            <a:extLst>
              <a:ext uri="{FF2B5EF4-FFF2-40B4-BE49-F238E27FC236}">
                <a16:creationId xmlns:a16="http://schemas.microsoft.com/office/drawing/2014/main" id="{BAED8CEE-0367-4126-C9FD-EF819B6005C7}"/>
              </a:ext>
            </a:extLst>
          </p:cNvPr>
          <p:cNvSpPr txBox="1"/>
          <p:nvPr/>
        </p:nvSpPr>
        <p:spPr>
          <a:xfrm>
            <a:off x="429243" y="2653856"/>
            <a:ext cx="2265435" cy="2109061"/>
          </a:xfrm>
          <a:prstGeom prst="rect">
            <a:avLst/>
          </a:prstGeom>
          <a:noFill/>
        </p:spPr>
        <p:txBody>
          <a:bodyPr wrap="square" lIns="54610" tIns="54610" rIns="54610" bIns="54610" rtlCol="0">
            <a:noAutofit/>
          </a:bodyPr>
          <a:lstStyle/>
          <a:p>
            <a:pPr algn="r" rtl="1">
              <a:spcAft>
                <a:spcPts val="600"/>
              </a:spcAft>
            </a:pPr>
            <a:r>
              <a:rPr lang="he-IL" sz="1600" b="1" dirty="0">
                <a:solidFill>
                  <a:schemeClr val="tx2"/>
                </a:solidFill>
                <a:latin typeface="Almoni DL AAA" panose="020B0500000000020004" pitchFamily="34" charset="-79"/>
                <a:cs typeface="Almoni DL AAA" panose="020B0500000000020004" pitchFamily="34" charset="-79"/>
              </a:rPr>
              <a:t>כדאי להיערך מראש עם תוכנית ומספר תרחישים אפשריים למשבר שיגיע. במידה ולא עשינו זאת, יש לבנות תוכנית פעולה לטווח המיידי בזמן המשבר, שתהיה בסיס להיערכות למשברים הבאים. </a:t>
            </a:r>
            <a:endParaRPr lang="en-US" sz="1600" b="1" dirty="0" err="1">
              <a:solidFill>
                <a:schemeClr val="tx2"/>
              </a:solidFill>
              <a:latin typeface="Almoni DL AAA" panose="020B0500000000020004" pitchFamily="34" charset="-79"/>
              <a:cs typeface="Almoni DL AAA" panose="020B0500000000020004" pitchFamily="34" charset="-79"/>
            </a:endParaRPr>
          </a:p>
        </p:txBody>
      </p:sp>
      <p:sp>
        <p:nvSpPr>
          <p:cNvPr id="27" name="TextBox 26">
            <a:extLst>
              <a:ext uri="{FF2B5EF4-FFF2-40B4-BE49-F238E27FC236}">
                <a16:creationId xmlns:a16="http://schemas.microsoft.com/office/drawing/2014/main" id="{6A3CFF19-0647-7263-0BF6-644566BAF065}"/>
              </a:ext>
            </a:extLst>
          </p:cNvPr>
          <p:cNvSpPr txBox="1"/>
          <p:nvPr/>
        </p:nvSpPr>
        <p:spPr>
          <a:xfrm>
            <a:off x="9214242" y="1139246"/>
            <a:ext cx="2161700" cy="696746"/>
          </a:xfrm>
          <a:prstGeom prst="rect">
            <a:avLst/>
          </a:prstGeom>
          <a:noFill/>
        </p:spPr>
        <p:txBody>
          <a:bodyPr wrap="square" lIns="54610" tIns="54610" rIns="54610" bIns="54610" rtlCol="0">
            <a:noAutofit/>
          </a:bodyPr>
          <a:lstStyle/>
          <a:p>
            <a:pPr algn="ctr">
              <a:spcAft>
                <a:spcPts val="600"/>
              </a:spcAft>
            </a:pPr>
            <a:r>
              <a:rPr lang="he-IL" sz="3200" b="1" dirty="0">
                <a:solidFill>
                  <a:schemeClr val="accent1"/>
                </a:solidFill>
                <a:latin typeface="Almoni Tzar ML v5 AAA" panose="00000506000000000000" pitchFamily="50" charset="-79"/>
                <a:cs typeface="Almoni Tzar ML v5 AAA" panose="00000506000000000000" pitchFamily="50" charset="-79"/>
              </a:rPr>
              <a:t>שתי אפשרויות:</a:t>
            </a:r>
            <a:endParaRPr lang="en-US" sz="3200" b="1" dirty="0" err="1">
              <a:solidFill>
                <a:schemeClr val="accent1"/>
              </a:solidFill>
              <a:latin typeface="Almoni Tzar ML v5 AAA" panose="00000506000000000000" pitchFamily="50" charset="-79"/>
              <a:cs typeface="Almoni Tzar ML v5 AAA" panose="00000506000000000000" pitchFamily="50" charset="-79"/>
            </a:endParaRPr>
          </a:p>
        </p:txBody>
      </p:sp>
      <p:grpSp>
        <p:nvGrpSpPr>
          <p:cNvPr id="2" name="Group 1">
            <a:extLst>
              <a:ext uri="{FF2B5EF4-FFF2-40B4-BE49-F238E27FC236}">
                <a16:creationId xmlns:a16="http://schemas.microsoft.com/office/drawing/2014/main" id="{D18A91B0-FEC8-EE54-0952-773F32992F72}"/>
              </a:ext>
            </a:extLst>
          </p:cNvPr>
          <p:cNvGrpSpPr/>
          <p:nvPr/>
        </p:nvGrpSpPr>
        <p:grpSpPr>
          <a:xfrm rot="21028550">
            <a:off x="2861511" y="2204057"/>
            <a:ext cx="2564476" cy="2477813"/>
            <a:chOff x="1146862" y="2893505"/>
            <a:chExt cx="2251543" cy="2175455"/>
          </a:xfrm>
        </p:grpSpPr>
        <p:sp>
          <p:nvSpPr>
            <p:cNvPr id="29" name="Freeform: Shape 28">
              <a:extLst>
                <a:ext uri="{FF2B5EF4-FFF2-40B4-BE49-F238E27FC236}">
                  <a16:creationId xmlns:a16="http://schemas.microsoft.com/office/drawing/2014/main" id="{80DD30C8-8826-EC7F-CEAD-1B6B9F25C748}"/>
                </a:ext>
              </a:extLst>
            </p:cNvPr>
            <p:cNvSpPr/>
            <p:nvPr/>
          </p:nvSpPr>
          <p:spPr>
            <a:xfrm rot="18900000">
              <a:off x="1146862" y="2956153"/>
              <a:ext cx="2112807" cy="2112807"/>
            </a:xfrm>
            <a:custGeom>
              <a:avLst/>
              <a:gdLst>
                <a:gd name="connsiteX0" fmla="*/ 2112808 w 2112807"/>
                <a:gd name="connsiteY0" fmla="*/ 1056404 h 2112807"/>
                <a:gd name="connsiteX1" fmla="*/ 1056404 w 2112807"/>
                <a:gd name="connsiteY1" fmla="*/ 2112808 h 2112807"/>
                <a:gd name="connsiteX2" fmla="*/ 0 w 2112807"/>
                <a:gd name="connsiteY2" fmla="*/ 1056404 h 2112807"/>
                <a:gd name="connsiteX3" fmla="*/ 1056404 w 2112807"/>
                <a:gd name="connsiteY3" fmla="*/ 0 h 2112807"/>
                <a:gd name="connsiteX4" fmla="*/ 2112808 w 2112807"/>
                <a:gd name="connsiteY4" fmla="*/ 1056404 h 211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07" h="2112807">
                  <a:moveTo>
                    <a:pt x="2112808" y="1056404"/>
                  </a:moveTo>
                  <a:cubicBezTo>
                    <a:pt x="2112808" y="1639840"/>
                    <a:pt x="1639839" y="2112808"/>
                    <a:pt x="1056404" y="2112808"/>
                  </a:cubicBezTo>
                  <a:cubicBezTo>
                    <a:pt x="472968" y="2112808"/>
                    <a:pt x="0" y="1639840"/>
                    <a:pt x="0" y="1056404"/>
                  </a:cubicBezTo>
                  <a:cubicBezTo>
                    <a:pt x="0" y="472968"/>
                    <a:pt x="472968" y="0"/>
                    <a:pt x="1056404" y="0"/>
                  </a:cubicBezTo>
                  <a:cubicBezTo>
                    <a:pt x="1639839" y="0"/>
                    <a:pt x="2112808" y="472968"/>
                    <a:pt x="2112808" y="1056404"/>
                  </a:cubicBezTo>
                  <a:close/>
                </a:path>
              </a:pathLst>
            </a:custGeom>
            <a:solidFill>
              <a:srgbClr val="BDD0FB"/>
            </a:solidFill>
            <a:ln w="0" cap="flat">
              <a:noFill/>
              <a:prstDash val="solid"/>
              <a:miter/>
            </a:ln>
          </p:spPr>
          <p:txBody>
            <a:bodyPr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614" b="0" i="0" u="none" strike="noStrike" kern="0" cap="none" spc="0" normalizeH="0" baseline="0" noProof="0">
                <a:ln>
                  <a:noFill/>
                </a:ln>
                <a:solidFill>
                  <a:srgbClr val="000000"/>
                </a:solidFill>
                <a:effectLst/>
                <a:uLnTx/>
                <a:uFillTx/>
                <a:latin typeface="Almoni DL AAA" panose="020B0500000000020004" pitchFamily="34" charset="-79"/>
                <a:cs typeface="Almoni DL AAA" panose="020B0500000000020004" pitchFamily="34" charset="-79"/>
              </a:endParaRPr>
            </a:p>
          </p:txBody>
        </p:sp>
        <p:sp>
          <p:nvSpPr>
            <p:cNvPr id="30" name="Freeform: Shape 29">
              <a:extLst>
                <a:ext uri="{FF2B5EF4-FFF2-40B4-BE49-F238E27FC236}">
                  <a16:creationId xmlns:a16="http://schemas.microsoft.com/office/drawing/2014/main" id="{089E1AD9-8ED9-2981-533F-8BB0BC261C14}"/>
                </a:ext>
              </a:extLst>
            </p:cNvPr>
            <p:cNvSpPr/>
            <p:nvPr/>
          </p:nvSpPr>
          <p:spPr>
            <a:xfrm>
              <a:off x="1301675" y="3110963"/>
              <a:ext cx="1803189" cy="1803189"/>
            </a:xfrm>
            <a:custGeom>
              <a:avLst/>
              <a:gdLst>
                <a:gd name="connsiteX0" fmla="*/ 1803189 w 1803189"/>
                <a:gd name="connsiteY0" fmla="*/ 901595 h 1803189"/>
                <a:gd name="connsiteX1" fmla="*/ 901595 w 1803189"/>
                <a:gd name="connsiteY1" fmla="*/ 1803189 h 1803189"/>
                <a:gd name="connsiteX2" fmla="*/ 0 w 1803189"/>
                <a:gd name="connsiteY2" fmla="*/ 901595 h 1803189"/>
                <a:gd name="connsiteX3" fmla="*/ 901595 w 1803189"/>
                <a:gd name="connsiteY3" fmla="*/ 0 h 1803189"/>
                <a:gd name="connsiteX4" fmla="*/ 1803189 w 1803189"/>
                <a:gd name="connsiteY4" fmla="*/ 901595 h 1803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189" h="1803189">
                  <a:moveTo>
                    <a:pt x="1803189" y="901595"/>
                  </a:moveTo>
                  <a:cubicBezTo>
                    <a:pt x="1803189" y="1399532"/>
                    <a:pt x="1399532" y="1803189"/>
                    <a:pt x="901595" y="1803189"/>
                  </a:cubicBezTo>
                  <a:cubicBezTo>
                    <a:pt x="403658" y="1803189"/>
                    <a:pt x="0" y="1399532"/>
                    <a:pt x="0" y="901595"/>
                  </a:cubicBezTo>
                  <a:cubicBezTo>
                    <a:pt x="0" y="403658"/>
                    <a:pt x="403658" y="0"/>
                    <a:pt x="901595" y="0"/>
                  </a:cubicBezTo>
                  <a:cubicBezTo>
                    <a:pt x="1399532" y="0"/>
                    <a:pt x="1803189" y="403658"/>
                    <a:pt x="1803189" y="901595"/>
                  </a:cubicBezTo>
                  <a:close/>
                </a:path>
              </a:pathLst>
            </a:custGeom>
            <a:gradFill>
              <a:gsLst>
                <a:gs pos="24000">
                  <a:srgbClr val="00338D">
                    <a:lumMod val="60000"/>
                    <a:lumOff val="40000"/>
                  </a:srgbClr>
                </a:gs>
                <a:gs pos="100000">
                  <a:srgbClr val="00A7B7">
                    <a:lumMod val="60000"/>
                    <a:lumOff val="40000"/>
                  </a:srgbClr>
                </a:gs>
              </a:gsLst>
              <a:path path="circle">
                <a:fillToRect l="100000" t="100000"/>
              </a:path>
            </a:gradFill>
            <a:ln w="0" cap="flat">
              <a:noFill/>
              <a:prstDash val="solid"/>
              <a:miter/>
            </a:ln>
          </p:spPr>
          <p:txBody>
            <a:bodyPr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614" b="0" i="0" u="none" strike="noStrike" kern="0" cap="none" spc="0" normalizeH="0" baseline="0" noProof="0">
                <a:ln>
                  <a:noFill/>
                </a:ln>
                <a:solidFill>
                  <a:srgbClr val="000000"/>
                </a:solidFill>
                <a:effectLst/>
                <a:uLnTx/>
                <a:uFillTx/>
                <a:latin typeface="Almoni DL AAA" panose="020B0500000000020004" pitchFamily="34" charset="-79"/>
                <a:cs typeface="Almoni DL AAA" panose="020B0500000000020004" pitchFamily="34" charset="-79"/>
              </a:endParaRPr>
            </a:p>
          </p:txBody>
        </p:sp>
        <p:sp>
          <p:nvSpPr>
            <p:cNvPr id="31" name="Freeform: Shape 30">
              <a:extLst>
                <a:ext uri="{FF2B5EF4-FFF2-40B4-BE49-F238E27FC236}">
                  <a16:creationId xmlns:a16="http://schemas.microsoft.com/office/drawing/2014/main" id="{D9C0A698-89CE-62DE-EA1D-59AC745DA62F}"/>
                </a:ext>
              </a:extLst>
            </p:cNvPr>
            <p:cNvSpPr/>
            <p:nvPr/>
          </p:nvSpPr>
          <p:spPr>
            <a:xfrm>
              <a:off x="1256520" y="3065797"/>
              <a:ext cx="1893499" cy="1893519"/>
            </a:xfrm>
            <a:custGeom>
              <a:avLst/>
              <a:gdLst>
                <a:gd name="connsiteX0" fmla="*/ 946750 w 1893499"/>
                <a:gd name="connsiteY0" fmla="*/ 1893520 h 1893519"/>
                <a:gd name="connsiteX1" fmla="*/ 0 w 1893499"/>
                <a:gd name="connsiteY1" fmla="*/ 946760 h 1893519"/>
                <a:gd name="connsiteX2" fmla="*/ 946750 w 1893499"/>
                <a:gd name="connsiteY2" fmla="*/ 0 h 1893519"/>
                <a:gd name="connsiteX3" fmla="*/ 1893500 w 1893499"/>
                <a:gd name="connsiteY3" fmla="*/ 946760 h 1893519"/>
                <a:gd name="connsiteX4" fmla="*/ 946750 w 1893499"/>
                <a:gd name="connsiteY4" fmla="*/ 1893520 h 1893519"/>
                <a:gd name="connsiteX5" fmla="*/ 946750 w 1893499"/>
                <a:gd name="connsiteY5" fmla="*/ 45165 h 1893519"/>
                <a:gd name="connsiteX6" fmla="*/ 45155 w 1893499"/>
                <a:gd name="connsiteY6" fmla="*/ 946760 h 1893519"/>
                <a:gd name="connsiteX7" fmla="*/ 946750 w 1893499"/>
                <a:gd name="connsiteY7" fmla="*/ 1848355 h 1893519"/>
                <a:gd name="connsiteX8" fmla="*/ 1848345 w 1893499"/>
                <a:gd name="connsiteY8" fmla="*/ 946760 h 1893519"/>
                <a:gd name="connsiteX9" fmla="*/ 946750 w 1893499"/>
                <a:gd name="connsiteY9" fmla="*/ 45165 h 189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3499" h="1893519">
                  <a:moveTo>
                    <a:pt x="946750" y="1893520"/>
                  </a:moveTo>
                  <a:cubicBezTo>
                    <a:pt x="424709" y="1893520"/>
                    <a:pt x="0" y="1468811"/>
                    <a:pt x="0" y="946760"/>
                  </a:cubicBezTo>
                  <a:cubicBezTo>
                    <a:pt x="0" y="424709"/>
                    <a:pt x="424709" y="0"/>
                    <a:pt x="946750" y="0"/>
                  </a:cubicBezTo>
                  <a:cubicBezTo>
                    <a:pt x="1468791" y="0"/>
                    <a:pt x="1893500" y="424709"/>
                    <a:pt x="1893500" y="946760"/>
                  </a:cubicBezTo>
                  <a:cubicBezTo>
                    <a:pt x="1893500" y="1468811"/>
                    <a:pt x="1468781" y="1893520"/>
                    <a:pt x="946750" y="1893520"/>
                  </a:cubicBezTo>
                  <a:close/>
                  <a:moveTo>
                    <a:pt x="946750" y="45165"/>
                  </a:moveTo>
                  <a:cubicBezTo>
                    <a:pt x="449607" y="45165"/>
                    <a:pt x="45155" y="449617"/>
                    <a:pt x="45155" y="946760"/>
                  </a:cubicBezTo>
                  <a:cubicBezTo>
                    <a:pt x="45155" y="1443903"/>
                    <a:pt x="449607" y="1848355"/>
                    <a:pt x="946750" y="1848355"/>
                  </a:cubicBezTo>
                  <a:cubicBezTo>
                    <a:pt x="1443893" y="1848355"/>
                    <a:pt x="1848345" y="1443903"/>
                    <a:pt x="1848345" y="946760"/>
                  </a:cubicBezTo>
                  <a:cubicBezTo>
                    <a:pt x="1848345" y="449617"/>
                    <a:pt x="1443893" y="45165"/>
                    <a:pt x="946750" y="45165"/>
                  </a:cubicBezTo>
                  <a:close/>
                </a:path>
              </a:pathLst>
            </a:custGeom>
            <a:solidFill>
              <a:srgbClr val="FFFFFF"/>
            </a:solidFill>
            <a:ln w="0" cap="flat">
              <a:noFill/>
              <a:prstDash val="solid"/>
              <a:miter/>
            </a:ln>
          </p:spPr>
          <p:txBody>
            <a:bodyPr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614" b="0" i="0" u="none" strike="noStrike" kern="0" cap="none" spc="0" normalizeH="0" baseline="0" noProof="0">
                <a:ln>
                  <a:noFill/>
                </a:ln>
                <a:solidFill>
                  <a:srgbClr val="000000"/>
                </a:solidFill>
                <a:effectLst/>
                <a:uLnTx/>
                <a:uFillTx/>
                <a:latin typeface="Almoni DL AAA" panose="020B0500000000020004" pitchFamily="34" charset="-79"/>
                <a:cs typeface="Almoni DL AAA" panose="020B0500000000020004" pitchFamily="34" charset="-79"/>
              </a:endParaRPr>
            </a:p>
          </p:txBody>
        </p:sp>
        <p:sp>
          <p:nvSpPr>
            <p:cNvPr id="32" name="Freeform: Shape 31">
              <a:extLst>
                <a:ext uri="{FF2B5EF4-FFF2-40B4-BE49-F238E27FC236}">
                  <a16:creationId xmlns:a16="http://schemas.microsoft.com/office/drawing/2014/main" id="{D09C94AD-355F-23D3-6D5C-DE314CB23267}"/>
                </a:ext>
              </a:extLst>
            </p:cNvPr>
            <p:cNvSpPr/>
            <p:nvPr/>
          </p:nvSpPr>
          <p:spPr>
            <a:xfrm rot="18900000">
              <a:off x="1653612" y="3462903"/>
              <a:ext cx="1099307" cy="1099307"/>
            </a:xfrm>
            <a:custGeom>
              <a:avLst/>
              <a:gdLst>
                <a:gd name="connsiteX0" fmla="*/ 1099307 w 1099307"/>
                <a:gd name="connsiteY0" fmla="*/ 549654 h 1099307"/>
                <a:gd name="connsiteX1" fmla="*/ 549654 w 1099307"/>
                <a:gd name="connsiteY1" fmla="*/ 1099307 h 1099307"/>
                <a:gd name="connsiteX2" fmla="*/ 0 w 1099307"/>
                <a:gd name="connsiteY2" fmla="*/ 549654 h 1099307"/>
                <a:gd name="connsiteX3" fmla="*/ 549654 w 1099307"/>
                <a:gd name="connsiteY3" fmla="*/ 0 h 1099307"/>
                <a:gd name="connsiteX4" fmla="*/ 1099307 w 1099307"/>
                <a:gd name="connsiteY4" fmla="*/ 549654 h 1099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307" h="1099307">
                  <a:moveTo>
                    <a:pt x="1099307" y="549654"/>
                  </a:moveTo>
                  <a:cubicBezTo>
                    <a:pt x="1099307" y="853219"/>
                    <a:pt x="853219" y="1099307"/>
                    <a:pt x="549654" y="1099307"/>
                  </a:cubicBezTo>
                  <a:cubicBezTo>
                    <a:pt x="246088" y="1099307"/>
                    <a:pt x="0" y="853219"/>
                    <a:pt x="0" y="549654"/>
                  </a:cubicBezTo>
                  <a:cubicBezTo>
                    <a:pt x="0" y="246088"/>
                    <a:pt x="246088" y="0"/>
                    <a:pt x="549654" y="0"/>
                  </a:cubicBezTo>
                  <a:cubicBezTo>
                    <a:pt x="853219" y="0"/>
                    <a:pt x="1099307" y="246088"/>
                    <a:pt x="1099307" y="549654"/>
                  </a:cubicBezTo>
                  <a:close/>
                </a:path>
              </a:pathLst>
            </a:custGeom>
            <a:gradFill>
              <a:gsLst>
                <a:gs pos="24000">
                  <a:srgbClr val="00338D">
                    <a:lumMod val="60000"/>
                    <a:lumOff val="40000"/>
                  </a:srgbClr>
                </a:gs>
                <a:gs pos="100000">
                  <a:srgbClr val="00A7B7">
                    <a:lumMod val="60000"/>
                    <a:lumOff val="40000"/>
                  </a:srgbClr>
                </a:gs>
              </a:gsLst>
              <a:path path="circle">
                <a:fillToRect l="100000" t="100000"/>
              </a:path>
            </a:gradFill>
            <a:ln w="0" cap="flat">
              <a:noFill/>
              <a:prstDash val="solid"/>
              <a:miter/>
            </a:ln>
          </p:spPr>
          <p:txBody>
            <a:bodyPr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614" b="0" i="0" u="none" strike="noStrike" kern="0" cap="none" spc="0" normalizeH="0" baseline="0" noProof="0">
                <a:ln>
                  <a:noFill/>
                </a:ln>
                <a:solidFill>
                  <a:srgbClr val="000000"/>
                </a:solidFill>
                <a:effectLst/>
                <a:uLnTx/>
                <a:uFillTx/>
                <a:latin typeface="Almoni DL AAA" panose="020B0500000000020004" pitchFamily="34" charset="-79"/>
                <a:cs typeface="Almoni DL AAA" panose="020B0500000000020004" pitchFamily="34" charset="-79"/>
              </a:endParaRPr>
            </a:p>
          </p:txBody>
        </p:sp>
        <p:sp>
          <p:nvSpPr>
            <p:cNvPr id="33" name="Freeform: Shape 32">
              <a:extLst>
                <a:ext uri="{FF2B5EF4-FFF2-40B4-BE49-F238E27FC236}">
                  <a16:creationId xmlns:a16="http://schemas.microsoft.com/office/drawing/2014/main" id="{1934B6BF-9D7A-EC6B-F769-47C0EDD76A42}"/>
                </a:ext>
              </a:extLst>
            </p:cNvPr>
            <p:cNvSpPr/>
            <p:nvPr/>
          </p:nvSpPr>
          <p:spPr>
            <a:xfrm>
              <a:off x="1608451" y="3417748"/>
              <a:ext cx="1189637" cy="1189627"/>
            </a:xfrm>
            <a:custGeom>
              <a:avLst/>
              <a:gdLst>
                <a:gd name="connsiteX0" fmla="*/ 594819 w 1189637"/>
                <a:gd name="connsiteY0" fmla="*/ 1189628 h 1189627"/>
                <a:gd name="connsiteX1" fmla="*/ 0 w 1189637"/>
                <a:gd name="connsiteY1" fmla="*/ 594809 h 1189627"/>
                <a:gd name="connsiteX2" fmla="*/ 594819 w 1189637"/>
                <a:gd name="connsiteY2" fmla="*/ 0 h 1189627"/>
                <a:gd name="connsiteX3" fmla="*/ 1189638 w 1189637"/>
                <a:gd name="connsiteY3" fmla="*/ 594809 h 1189627"/>
                <a:gd name="connsiteX4" fmla="*/ 594819 w 1189637"/>
                <a:gd name="connsiteY4" fmla="*/ 1189628 h 1189627"/>
                <a:gd name="connsiteX5" fmla="*/ 594819 w 1189637"/>
                <a:gd name="connsiteY5" fmla="*/ 90311 h 1189627"/>
                <a:gd name="connsiteX6" fmla="*/ 90321 w 1189637"/>
                <a:gd name="connsiteY6" fmla="*/ 594809 h 1189627"/>
                <a:gd name="connsiteX7" fmla="*/ 594819 w 1189637"/>
                <a:gd name="connsiteY7" fmla="*/ 1099317 h 1189627"/>
                <a:gd name="connsiteX8" fmla="*/ 1099317 w 1189637"/>
                <a:gd name="connsiteY8" fmla="*/ 594809 h 1189627"/>
                <a:gd name="connsiteX9" fmla="*/ 594819 w 1189637"/>
                <a:gd name="connsiteY9" fmla="*/ 90311 h 11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9637" h="1189627">
                  <a:moveTo>
                    <a:pt x="594819" y="1189628"/>
                  </a:moveTo>
                  <a:cubicBezTo>
                    <a:pt x="266842" y="1189628"/>
                    <a:pt x="0" y="922796"/>
                    <a:pt x="0" y="594809"/>
                  </a:cubicBezTo>
                  <a:cubicBezTo>
                    <a:pt x="0" y="266822"/>
                    <a:pt x="266832" y="0"/>
                    <a:pt x="594819" y="0"/>
                  </a:cubicBezTo>
                  <a:cubicBezTo>
                    <a:pt x="922805" y="0"/>
                    <a:pt x="1189638" y="266832"/>
                    <a:pt x="1189638" y="594809"/>
                  </a:cubicBezTo>
                  <a:cubicBezTo>
                    <a:pt x="1189638" y="922786"/>
                    <a:pt x="922805" y="1189628"/>
                    <a:pt x="594819" y="1189628"/>
                  </a:cubicBezTo>
                  <a:close/>
                  <a:moveTo>
                    <a:pt x="594819" y="90311"/>
                  </a:moveTo>
                  <a:cubicBezTo>
                    <a:pt x="316639" y="90311"/>
                    <a:pt x="90321" y="316629"/>
                    <a:pt x="90321" y="594809"/>
                  </a:cubicBezTo>
                  <a:cubicBezTo>
                    <a:pt x="90321" y="872989"/>
                    <a:pt x="316639" y="1099317"/>
                    <a:pt x="594819" y="1099317"/>
                  </a:cubicBezTo>
                  <a:cubicBezTo>
                    <a:pt x="872999" y="1099317"/>
                    <a:pt x="1099317" y="872999"/>
                    <a:pt x="1099317" y="594809"/>
                  </a:cubicBezTo>
                  <a:cubicBezTo>
                    <a:pt x="1099317" y="316619"/>
                    <a:pt x="872999" y="90311"/>
                    <a:pt x="594819" y="90311"/>
                  </a:cubicBezTo>
                  <a:close/>
                </a:path>
              </a:pathLst>
            </a:custGeom>
            <a:solidFill>
              <a:srgbClr val="FFFFFF"/>
            </a:solidFill>
            <a:ln w="0" cap="flat">
              <a:noFill/>
              <a:prstDash val="solid"/>
              <a:miter/>
            </a:ln>
          </p:spPr>
          <p:txBody>
            <a:bodyPr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614" b="0" i="0" u="none" strike="noStrike" kern="0" cap="none" spc="0" normalizeH="0" baseline="0" noProof="0">
                <a:ln>
                  <a:noFill/>
                </a:ln>
                <a:solidFill>
                  <a:srgbClr val="000000"/>
                </a:solidFill>
                <a:effectLst/>
                <a:uLnTx/>
                <a:uFillTx/>
                <a:latin typeface="Almoni DL AAA" panose="020B0500000000020004" pitchFamily="34" charset="-79"/>
                <a:cs typeface="Almoni DL AAA" panose="020B0500000000020004" pitchFamily="34" charset="-79"/>
              </a:endParaRPr>
            </a:p>
          </p:txBody>
        </p:sp>
        <p:sp>
          <p:nvSpPr>
            <p:cNvPr id="34" name="Freeform: Shape 33">
              <a:extLst>
                <a:ext uri="{FF2B5EF4-FFF2-40B4-BE49-F238E27FC236}">
                  <a16:creationId xmlns:a16="http://schemas.microsoft.com/office/drawing/2014/main" id="{A799CA1F-C94E-E100-A4DF-F9D8477E7870}"/>
                </a:ext>
              </a:extLst>
            </p:cNvPr>
            <p:cNvSpPr/>
            <p:nvPr/>
          </p:nvSpPr>
          <p:spPr>
            <a:xfrm rot="18900000">
              <a:off x="1990311" y="3799603"/>
              <a:ext cx="425908" cy="425908"/>
            </a:xfrm>
            <a:custGeom>
              <a:avLst/>
              <a:gdLst>
                <a:gd name="connsiteX0" fmla="*/ 425909 w 425908"/>
                <a:gd name="connsiteY0" fmla="*/ 212954 h 425908"/>
                <a:gd name="connsiteX1" fmla="*/ 212954 w 425908"/>
                <a:gd name="connsiteY1" fmla="*/ 425909 h 425908"/>
                <a:gd name="connsiteX2" fmla="*/ 0 w 425908"/>
                <a:gd name="connsiteY2" fmla="*/ 212954 h 425908"/>
                <a:gd name="connsiteX3" fmla="*/ 212954 w 425908"/>
                <a:gd name="connsiteY3" fmla="*/ 0 h 425908"/>
                <a:gd name="connsiteX4" fmla="*/ 425909 w 425908"/>
                <a:gd name="connsiteY4" fmla="*/ 212954 h 42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08" h="425908">
                  <a:moveTo>
                    <a:pt x="425909" y="212954"/>
                  </a:moveTo>
                  <a:cubicBezTo>
                    <a:pt x="425909" y="330566"/>
                    <a:pt x="330566" y="425909"/>
                    <a:pt x="212954" y="425909"/>
                  </a:cubicBezTo>
                  <a:cubicBezTo>
                    <a:pt x="95343" y="425909"/>
                    <a:pt x="0" y="330566"/>
                    <a:pt x="0" y="212954"/>
                  </a:cubicBezTo>
                  <a:cubicBezTo>
                    <a:pt x="0" y="95343"/>
                    <a:pt x="95343" y="0"/>
                    <a:pt x="212954" y="0"/>
                  </a:cubicBezTo>
                  <a:cubicBezTo>
                    <a:pt x="330566" y="0"/>
                    <a:pt x="425909" y="95343"/>
                    <a:pt x="425909" y="212954"/>
                  </a:cubicBezTo>
                  <a:close/>
                </a:path>
              </a:pathLst>
            </a:custGeom>
            <a:solidFill>
              <a:srgbClr val="B02B41"/>
            </a:solidFill>
            <a:ln w="0" cap="flat">
              <a:noFill/>
              <a:prstDash val="solid"/>
              <a:miter/>
            </a:ln>
          </p:spPr>
          <p:txBody>
            <a:bodyPr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614" b="0" i="0" u="none" strike="noStrike" kern="0" cap="none" spc="0" normalizeH="0" baseline="0" noProof="0">
                <a:ln>
                  <a:noFill/>
                </a:ln>
                <a:solidFill>
                  <a:srgbClr val="000000"/>
                </a:solidFill>
                <a:effectLst/>
                <a:uLnTx/>
                <a:uFillTx/>
                <a:latin typeface="Almoni DL AAA" panose="020B0500000000020004" pitchFamily="34" charset="-79"/>
                <a:cs typeface="Almoni DL AAA" panose="020B0500000000020004" pitchFamily="34" charset="-79"/>
              </a:endParaRPr>
            </a:p>
          </p:txBody>
        </p:sp>
        <p:sp>
          <p:nvSpPr>
            <p:cNvPr id="35" name="Freeform: Shape 34">
              <a:extLst>
                <a:ext uri="{FF2B5EF4-FFF2-40B4-BE49-F238E27FC236}">
                  <a16:creationId xmlns:a16="http://schemas.microsoft.com/office/drawing/2014/main" id="{542D7173-972E-9E10-AC3C-AF6C5D17D685}"/>
                </a:ext>
              </a:extLst>
            </p:cNvPr>
            <p:cNvSpPr/>
            <p:nvPr/>
          </p:nvSpPr>
          <p:spPr>
            <a:xfrm>
              <a:off x="1945160" y="3754447"/>
              <a:ext cx="516219" cy="516219"/>
            </a:xfrm>
            <a:custGeom>
              <a:avLst/>
              <a:gdLst>
                <a:gd name="connsiteX0" fmla="*/ 258110 w 516219"/>
                <a:gd name="connsiteY0" fmla="*/ 516220 h 516219"/>
                <a:gd name="connsiteX1" fmla="*/ 0 w 516219"/>
                <a:gd name="connsiteY1" fmla="*/ 258110 h 516219"/>
                <a:gd name="connsiteX2" fmla="*/ 258110 w 516219"/>
                <a:gd name="connsiteY2" fmla="*/ 0 h 516219"/>
                <a:gd name="connsiteX3" fmla="*/ 516220 w 516219"/>
                <a:gd name="connsiteY3" fmla="*/ 258110 h 516219"/>
                <a:gd name="connsiteX4" fmla="*/ 258110 w 516219"/>
                <a:gd name="connsiteY4" fmla="*/ 516220 h 516219"/>
                <a:gd name="connsiteX5" fmla="*/ 258110 w 516219"/>
                <a:gd name="connsiteY5" fmla="*/ 90311 h 516219"/>
                <a:gd name="connsiteX6" fmla="*/ 90311 w 516219"/>
                <a:gd name="connsiteY6" fmla="*/ 258110 h 516219"/>
                <a:gd name="connsiteX7" fmla="*/ 258110 w 516219"/>
                <a:gd name="connsiteY7" fmla="*/ 425909 h 516219"/>
                <a:gd name="connsiteX8" fmla="*/ 425909 w 516219"/>
                <a:gd name="connsiteY8" fmla="*/ 258110 h 516219"/>
                <a:gd name="connsiteX9" fmla="*/ 258110 w 516219"/>
                <a:gd name="connsiteY9" fmla="*/ 90311 h 5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219" h="516219">
                  <a:moveTo>
                    <a:pt x="258110" y="516220"/>
                  </a:moveTo>
                  <a:cubicBezTo>
                    <a:pt x="115790" y="516220"/>
                    <a:pt x="0" y="400430"/>
                    <a:pt x="0" y="258110"/>
                  </a:cubicBezTo>
                  <a:cubicBezTo>
                    <a:pt x="0" y="115790"/>
                    <a:pt x="115790" y="0"/>
                    <a:pt x="258110" y="0"/>
                  </a:cubicBezTo>
                  <a:cubicBezTo>
                    <a:pt x="400430" y="0"/>
                    <a:pt x="516220" y="115790"/>
                    <a:pt x="516220" y="258110"/>
                  </a:cubicBezTo>
                  <a:cubicBezTo>
                    <a:pt x="516220" y="400430"/>
                    <a:pt x="400430" y="516220"/>
                    <a:pt x="258110" y="516220"/>
                  </a:cubicBezTo>
                  <a:close/>
                  <a:moveTo>
                    <a:pt x="258110" y="90311"/>
                  </a:moveTo>
                  <a:cubicBezTo>
                    <a:pt x="165586" y="90311"/>
                    <a:pt x="90311" y="165586"/>
                    <a:pt x="90311" y="258110"/>
                  </a:cubicBezTo>
                  <a:cubicBezTo>
                    <a:pt x="90311" y="350633"/>
                    <a:pt x="165586" y="425909"/>
                    <a:pt x="258110" y="425909"/>
                  </a:cubicBezTo>
                  <a:cubicBezTo>
                    <a:pt x="350633" y="425909"/>
                    <a:pt x="425909" y="350633"/>
                    <a:pt x="425909" y="258110"/>
                  </a:cubicBezTo>
                  <a:cubicBezTo>
                    <a:pt x="425909" y="165586"/>
                    <a:pt x="350633" y="90311"/>
                    <a:pt x="258110" y="90311"/>
                  </a:cubicBezTo>
                  <a:close/>
                </a:path>
              </a:pathLst>
            </a:custGeom>
            <a:solidFill>
              <a:srgbClr val="FFFFFF"/>
            </a:solidFill>
            <a:ln w="0" cap="flat">
              <a:noFill/>
              <a:prstDash val="solid"/>
              <a:miter/>
            </a:ln>
          </p:spPr>
          <p:txBody>
            <a:bodyPr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614" b="0" i="0" u="none" strike="noStrike" kern="0" cap="none" spc="0" normalizeH="0" baseline="0" noProof="0">
                <a:ln>
                  <a:noFill/>
                </a:ln>
                <a:solidFill>
                  <a:srgbClr val="000000"/>
                </a:solidFill>
                <a:effectLst/>
                <a:uLnTx/>
                <a:uFillTx/>
                <a:latin typeface="Almoni DL AAA" panose="020B0500000000020004" pitchFamily="34" charset="-79"/>
                <a:cs typeface="Almoni DL AAA" panose="020B0500000000020004" pitchFamily="34" charset="-79"/>
              </a:endParaRPr>
            </a:p>
          </p:txBody>
        </p:sp>
        <p:sp>
          <p:nvSpPr>
            <p:cNvPr id="36" name="Freeform: Shape 35">
              <a:extLst>
                <a:ext uri="{FF2B5EF4-FFF2-40B4-BE49-F238E27FC236}">
                  <a16:creationId xmlns:a16="http://schemas.microsoft.com/office/drawing/2014/main" id="{213AD2C2-93E1-16A5-D848-303B6049F977}"/>
                </a:ext>
              </a:extLst>
            </p:cNvPr>
            <p:cNvSpPr/>
            <p:nvPr/>
          </p:nvSpPr>
          <p:spPr>
            <a:xfrm rot="13500000">
              <a:off x="2781953" y="2842580"/>
              <a:ext cx="31722" cy="1201182"/>
            </a:xfrm>
            <a:custGeom>
              <a:avLst/>
              <a:gdLst>
                <a:gd name="connsiteX0" fmla="*/ 0 w 31722"/>
                <a:gd name="connsiteY0" fmla="*/ 0 h 1201182"/>
                <a:gd name="connsiteX1" fmla="*/ 31723 w 31722"/>
                <a:gd name="connsiteY1" fmla="*/ 0 h 1201182"/>
                <a:gd name="connsiteX2" fmla="*/ 31723 w 31722"/>
                <a:gd name="connsiteY2" fmla="*/ 1201183 h 1201182"/>
                <a:gd name="connsiteX3" fmla="*/ 0 w 31722"/>
                <a:gd name="connsiteY3" fmla="*/ 1201183 h 1201182"/>
              </a:gdLst>
              <a:ahLst/>
              <a:cxnLst>
                <a:cxn ang="0">
                  <a:pos x="connsiteX0" y="connsiteY0"/>
                </a:cxn>
                <a:cxn ang="0">
                  <a:pos x="connsiteX1" y="connsiteY1"/>
                </a:cxn>
                <a:cxn ang="0">
                  <a:pos x="connsiteX2" y="connsiteY2"/>
                </a:cxn>
                <a:cxn ang="0">
                  <a:pos x="connsiteX3" y="connsiteY3"/>
                </a:cxn>
              </a:cxnLst>
              <a:rect l="l" t="t" r="r" b="b"/>
              <a:pathLst>
                <a:path w="31722" h="1201182">
                  <a:moveTo>
                    <a:pt x="0" y="0"/>
                  </a:moveTo>
                  <a:lnTo>
                    <a:pt x="31723" y="0"/>
                  </a:lnTo>
                  <a:lnTo>
                    <a:pt x="31723" y="1201183"/>
                  </a:lnTo>
                  <a:lnTo>
                    <a:pt x="0" y="1201183"/>
                  </a:lnTo>
                  <a:close/>
                </a:path>
              </a:pathLst>
            </a:custGeom>
            <a:gradFill>
              <a:gsLst>
                <a:gs pos="0">
                  <a:srgbClr val="09005D"/>
                </a:gs>
                <a:gs pos="50000">
                  <a:srgbClr val="110777"/>
                </a:gs>
                <a:gs pos="100000">
                  <a:srgbClr val="1A0F91"/>
                </a:gs>
              </a:gsLst>
              <a:lin ang="6229742" scaled="1"/>
            </a:gradFill>
            <a:ln w="0" cap="flat">
              <a:noFill/>
              <a:prstDash val="solid"/>
              <a:miter/>
            </a:ln>
          </p:spPr>
          <p:txBody>
            <a:bodyPr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614" b="0" i="0" u="none" strike="noStrike" kern="0" cap="none" spc="0" normalizeH="0" baseline="0" noProof="0">
                <a:ln>
                  <a:noFill/>
                </a:ln>
                <a:solidFill>
                  <a:srgbClr val="000000"/>
                </a:solidFill>
                <a:effectLst/>
                <a:uLnTx/>
                <a:uFillTx/>
                <a:latin typeface="Almoni DL AAA" panose="020B0500000000020004" pitchFamily="34" charset="-79"/>
                <a:cs typeface="Almoni DL AAA" panose="020B0500000000020004" pitchFamily="34" charset="-79"/>
              </a:endParaRPr>
            </a:p>
          </p:txBody>
        </p:sp>
        <p:sp>
          <p:nvSpPr>
            <p:cNvPr id="37" name="Freeform: Shape 36">
              <a:extLst>
                <a:ext uri="{FF2B5EF4-FFF2-40B4-BE49-F238E27FC236}">
                  <a16:creationId xmlns:a16="http://schemas.microsoft.com/office/drawing/2014/main" id="{08A92F4B-3AA3-D1B8-5A4D-60B0FB7C52AA}"/>
                </a:ext>
              </a:extLst>
            </p:cNvPr>
            <p:cNvSpPr/>
            <p:nvPr/>
          </p:nvSpPr>
          <p:spPr>
            <a:xfrm>
              <a:off x="2198887" y="3800752"/>
              <a:ext cx="241342" cy="241342"/>
            </a:xfrm>
            <a:custGeom>
              <a:avLst/>
              <a:gdLst>
                <a:gd name="connsiteX0" fmla="*/ 178898 w 241342"/>
                <a:gd name="connsiteY0" fmla="*/ 1781 h 241342"/>
                <a:gd name="connsiteX1" fmla="*/ 239561 w 241342"/>
                <a:gd name="connsiteY1" fmla="*/ 62444 h 241342"/>
                <a:gd name="connsiteX2" fmla="*/ 14561 w 241342"/>
                <a:gd name="connsiteY2" fmla="*/ 239329 h 241342"/>
                <a:gd name="connsiteX3" fmla="*/ 2013 w 241342"/>
                <a:gd name="connsiteY3" fmla="*/ 226782 h 241342"/>
                <a:gd name="connsiteX4" fmla="*/ 178898 w 241342"/>
                <a:gd name="connsiteY4" fmla="*/ 1781 h 24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42" h="241342">
                  <a:moveTo>
                    <a:pt x="178898" y="1781"/>
                  </a:moveTo>
                  <a:cubicBezTo>
                    <a:pt x="191770" y="-11091"/>
                    <a:pt x="252433" y="49582"/>
                    <a:pt x="239561" y="62444"/>
                  </a:cubicBezTo>
                  <a:lnTo>
                    <a:pt x="14561" y="239329"/>
                  </a:lnTo>
                  <a:cubicBezTo>
                    <a:pt x="6251" y="245869"/>
                    <a:pt x="-4526" y="235091"/>
                    <a:pt x="2013" y="226782"/>
                  </a:cubicBezTo>
                  <a:lnTo>
                    <a:pt x="178898" y="1781"/>
                  </a:lnTo>
                  <a:close/>
                </a:path>
              </a:pathLst>
            </a:custGeom>
            <a:gradFill>
              <a:gsLst>
                <a:gs pos="0">
                  <a:srgbClr val="09005D"/>
                </a:gs>
                <a:gs pos="50000">
                  <a:srgbClr val="110777"/>
                </a:gs>
                <a:gs pos="100000">
                  <a:srgbClr val="1A0F91"/>
                </a:gs>
              </a:gsLst>
              <a:lin ang="19219552" scaled="1"/>
            </a:gradFill>
            <a:ln w="0" cap="flat">
              <a:noFill/>
              <a:prstDash val="solid"/>
              <a:miter/>
            </a:ln>
          </p:spPr>
          <p:txBody>
            <a:bodyPr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614" b="0" i="0" u="none" strike="noStrike" kern="0" cap="none" spc="0" normalizeH="0" baseline="0" noProof="0">
                <a:ln>
                  <a:noFill/>
                </a:ln>
                <a:solidFill>
                  <a:srgbClr val="000000"/>
                </a:solidFill>
                <a:effectLst/>
                <a:uLnTx/>
                <a:uFillTx/>
                <a:latin typeface="Almoni DL AAA" panose="020B0500000000020004" pitchFamily="34" charset="-79"/>
                <a:cs typeface="Almoni DL AAA" panose="020B0500000000020004" pitchFamily="34" charset="-79"/>
              </a:endParaRPr>
            </a:p>
          </p:txBody>
        </p:sp>
        <p:sp>
          <p:nvSpPr>
            <p:cNvPr id="38" name="Freeform: Shape 37">
              <a:extLst>
                <a:ext uri="{FF2B5EF4-FFF2-40B4-BE49-F238E27FC236}">
                  <a16:creationId xmlns:a16="http://schemas.microsoft.com/office/drawing/2014/main" id="{CF00084F-8841-4CD4-BCBF-6E52325D83D5}"/>
                </a:ext>
              </a:extLst>
            </p:cNvPr>
            <p:cNvSpPr/>
            <p:nvPr/>
          </p:nvSpPr>
          <p:spPr>
            <a:xfrm>
              <a:off x="2995142" y="3030200"/>
              <a:ext cx="352324" cy="239249"/>
            </a:xfrm>
            <a:custGeom>
              <a:avLst/>
              <a:gdLst>
                <a:gd name="connsiteX0" fmla="*/ 238059 w 352324"/>
                <a:gd name="connsiteY0" fmla="*/ 0 h 239249"/>
                <a:gd name="connsiteX1" fmla="*/ 352325 w 352324"/>
                <a:gd name="connsiteY1" fmla="*/ 11358 h 239249"/>
                <a:gd name="connsiteX2" fmla="*/ 195461 w 352324"/>
                <a:gd name="connsiteY2" fmla="*/ 168222 h 239249"/>
                <a:gd name="connsiteX3" fmla="*/ 0 w 352324"/>
                <a:gd name="connsiteY3" fmla="*/ 238059 h 239249"/>
                <a:gd name="connsiteX4" fmla="*/ 0 w 352324"/>
                <a:gd name="connsiteY4" fmla="*/ 238059 h 239249"/>
                <a:gd name="connsiteX5" fmla="*/ 238059 w 352324"/>
                <a:gd name="connsiteY5" fmla="*/ 0 h 23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24" h="239249">
                  <a:moveTo>
                    <a:pt x="238059" y="0"/>
                  </a:moveTo>
                  <a:lnTo>
                    <a:pt x="352325" y="11358"/>
                  </a:lnTo>
                  <a:lnTo>
                    <a:pt x="195461" y="168222"/>
                  </a:lnTo>
                  <a:cubicBezTo>
                    <a:pt x="144061" y="219621"/>
                    <a:pt x="72325" y="245248"/>
                    <a:pt x="0" y="238059"/>
                  </a:cubicBezTo>
                  <a:lnTo>
                    <a:pt x="0" y="238059"/>
                  </a:lnTo>
                  <a:lnTo>
                    <a:pt x="238059" y="0"/>
                  </a:lnTo>
                  <a:close/>
                </a:path>
              </a:pathLst>
            </a:custGeom>
            <a:solidFill>
              <a:srgbClr val="91B3FA"/>
            </a:solidFill>
            <a:ln w="0" cap="flat">
              <a:noFill/>
              <a:prstDash val="solid"/>
              <a:miter/>
            </a:ln>
          </p:spPr>
          <p:txBody>
            <a:bodyPr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614" b="0" i="0" u="none" strike="noStrike" kern="0" cap="none" spc="0" normalizeH="0" baseline="0" noProof="0">
                <a:ln>
                  <a:noFill/>
                </a:ln>
                <a:solidFill>
                  <a:srgbClr val="000000"/>
                </a:solidFill>
                <a:effectLst/>
                <a:uLnTx/>
                <a:uFillTx/>
                <a:latin typeface="Almoni DL AAA" panose="020B0500000000020004" pitchFamily="34" charset="-79"/>
                <a:cs typeface="Almoni DL AAA" panose="020B0500000000020004" pitchFamily="34" charset="-79"/>
              </a:endParaRPr>
            </a:p>
          </p:txBody>
        </p:sp>
        <p:sp>
          <p:nvSpPr>
            <p:cNvPr id="39" name="Freeform: Shape 38">
              <a:extLst>
                <a:ext uri="{FF2B5EF4-FFF2-40B4-BE49-F238E27FC236}">
                  <a16:creationId xmlns:a16="http://schemas.microsoft.com/office/drawing/2014/main" id="{96A57EBF-4270-31BD-5194-63BE7506812E}"/>
                </a:ext>
              </a:extLst>
            </p:cNvPr>
            <p:cNvSpPr/>
            <p:nvPr/>
          </p:nvSpPr>
          <p:spPr>
            <a:xfrm>
              <a:off x="2971522" y="2893505"/>
              <a:ext cx="239249" cy="352324"/>
            </a:xfrm>
            <a:custGeom>
              <a:avLst/>
              <a:gdLst>
                <a:gd name="connsiteX0" fmla="*/ 239250 w 239249"/>
                <a:gd name="connsiteY0" fmla="*/ 114265 h 352324"/>
                <a:gd name="connsiteX1" fmla="*/ 227892 w 239249"/>
                <a:gd name="connsiteY1" fmla="*/ 0 h 352324"/>
                <a:gd name="connsiteX2" fmla="*/ 71028 w 239249"/>
                <a:gd name="connsiteY2" fmla="*/ 156864 h 352324"/>
                <a:gd name="connsiteX3" fmla="*/ 1190 w 239249"/>
                <a:gd name="connsiteY3" fmla="*/ 352325 h 352324"/>
                <a:gd name="connsiteX4" fmla="*/ 1190 w 239249"/>
                <a:gd name="connsiteY4" fmla="*/ 352325 h 352324"/>
                <a:gd name="connsiteX5" fmla="*/ 239250 w 239249"/>
                <a:gd name="connsiteY5" fmla="*/ 114265 h 35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49" h="352324">
                  <a:moveTo>
                    <a:pt x="239250" y="114265"/>
                  </a:moveTo>
                  <a:lnTo>
                    <a:pt x="227892" y="0"/>
                  </a:lnTo>
                  <a:lnTo>
                    <a:pt x="71028" y="156864"/>
                  </a:lnTo>
                  <a:cubicBezTo>
                    <a:pt x="19628" y="208264"/>
                    <a:pt x="-5998" y="279999"/>
                    <a:pt x="1190" y="352325"/>
                  </a:cubicBezTo>
                  <a:lnTo>
                    <a:pt x="1190" y="352325"/>
                  </a:lnTo>
                  <a:lnTo>
                    <a:pt x="239250" y="114265"/>
                  </a:lnTo>
                  <a:close/>
                </a:path>
              </a:pathLst>
            </a:custGeom>
            <a:solidFill>
              <a:srgbClr val="91B3FA"/>
            </a:solidFill>
            <a:ln w="0" cap="flat">
              <a:noFill/>
              <a:prstDash val="solid"/>
              <a:miter/>
            </a:ln>
          </p:spPr>
          <p:txBody>
            <a:bodyPr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614" b="0" i="0" u="none" strike="noStrike" kern="0" cap="none" spc="0" normalizeH="0" baseline="0" noProof="0">
                <a:ln>
                  <a:noFill/>
                </a:ln>
                <a:solidFill>
                  <a:srgbClr val="000000"/>
                </a:solidFill>
                <a:effectLst/>
                <a:uLnTx/>
                <a:uFillTx/>
                <a:latin typeface="Almoni DL AAA" panose="020B0500000000020004" pitchFamily="34" charset="-79"/>
                <a:cs typeface="Almoni DL AAA" panose="020B0500000000020004" pitchFamily="34" charset="-79"/>
              </a:endParaRPr>
            </a:p>
          </p:txBody>
        </p:sp>
      </p:grpSp>
    </p:spTree>
    <p:extLst>
      <p:ext uri="{BB962C8B-B14F-4D97-AF65-F5344CB8AC3E}">
        <p14:creationId xmlns:p14="http://schemas.microsoft.com/office/powerpoint/2010/main" val="188492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2A5515-C2F9-5CB3-8EC0-315DD1C68B2C}"/>
              </a:ext>
            </a:extLst>
          </p:cNvPr>
          <p:cNvSpPr>
            <a:spLocks noGrp="1"/>
          </p:cNvSpPr>
          <p:nvPr>
            <p:ph type="title"/>
          </p:nvPr>
        </p:nvSpPr>
        <p:spPr/>
        <p:txBody>
          <a:bodyPr vert="horz" lIns="0" tIns="0" rIns="0" bIns="0" rtlCol="0" anchor="t" anchorCtr="0">
            <a:noAutofit/>
          </a:bodyPr>
          <a:lstStyle/>
          <a:p>
            <a:r>
              <a:rPr lang="he-IL" sz="5400" dirty="0">
                <a:solidFill>
                  <a:schemeClr val="tx2"/>
                </a:solidFill>
              </a:rPr>
              <a:t>תקורה מתרומות</a:t>
            </a:r>
            <a:endParaRPr lang="en-US" sz="5400" dirty="0" err="1">
              <a:solidFill>
                <a:schemeClr val="tx2"/>
              </a:solidFill>
            </a:endParaRPr>
          </a:p>
        </p:txBody>
      </p:sp>
      <p:sp>
        <p:nvSpPr>
          <p:cNvPr id="4" name="TextBox 3">
            <a:extLst>
              <a:ext uri="{FF2B5EF4-FFF2-40B4-BE49-F238E27FC236}">
                <a16:creationId xmlns:a16="http://schemas.microsoft.com/office/drawing/2014/main" id="{7E84FC7A-F14C-A0DD-3BC9-5F72747D048F}"/>
              </a:ext>
            </a:extLst>
          </p:cNvPr>
          <p:cNvSpPr txBox="1"/>
          <p:nvPr/>
        </p:nvSpPr>
        <p:spPr>
          <a:xfrm>
            <a:off x="5227826" y="923277"/>
            <a:ext cx="6055647" cy="478308"/>
          </a:xfrm>
          <a:prstGeom prst="rect">
            <a:avLst/>
          </a:prstGeom>
          <a:noFill/>
        </p:spPr>
        <p:txBody>
          <a:bodyPr wrap="square" lIns="54610" tIns="54610" rIns="54610" bIns="54610" rtlCol="0">
            <a:noAutofit/>
          </a:bodyPr>
          <a:lstStyle/>
          <a:p>
            <a:pPr algn="r" rtl="1">
              <a:spcAft>
                <a:spcPts val="600"/>
              </a:spcAft>
            </a:pPr>
            <a:r>
              <a:rPr lang="he-IL" sz="2000" b="1" dirty="0">
                <a:solidFill>
                  <a:schemeClr val="tx2"/>
                </a:solidFill>
                <a:latin typeface="Almoni DL AAA" panose="020B0500000000020004" pitchFamily="34" charset="-79"/>
                <a:cs typeface="Almoni DL AAA" panose="020B0500000000020004" pitchFamily="34" charset="-79"/>
              </a:rPr>
              <a:t>סיפור מקרה המתאר את התרחיש הבא:</a:t>
            </a:r>
            <a:endParaRPr lang="en-US" sz="2000" b="1" dirty="0" err="1">
              <a:solidFill>
                <a:schemeClr val="tx2"/>
              </a:solidFill>
              <a:latin typeface="Almoni DL AAA" panose="020B0500000000020004" pitchFamily="34" charset="-79"/>
              <a:cs typeface="Almoni DL AAA" panose="020B0500000000020004" pitchFamily="34" charset="-79"/>
            </a:endParaRPr>
          </a:p>
        </p:txBody>
      </p:sp>
      <p:grpSp>
        <p:nvGrpSpPr>
          <p:cNvPr id="96" name="Group 95">
            <a:extLst>
              <a:ext uri="{FF2B5EF4-FFF2-40B4-BE49-F238E27FC236}">
                <a16:creationId xmlns:a16="http://schemas.microsoft.com/office/drawing/2014/main" id="{69E9D3E8-8B27-A3A1-B74F-D50F895F0828}"/>
              </a:ext>
            </a:extLst>
          </p:cNvPr>
          <p:cNvGrpSpPr/>
          <p:nvPr/>
        </p:nvGrpSpPr>
        <p:grpSpPr>
          <a:xfrm>
            <a:off x="1004074" y="1533238"/>
            <a:ext cx="10204449" cy="3221340"/>
            <a:chOff x="1004074" y="1533238"/>
            <a:chExt cx="10204449" cy="3221340"/>
          </a:xfrm>
        </p:grpSpPr>
        <p:cxnSp>
          <p:nvCxnSpPr>
            <p:cNvPr id="26" name="Straight Arrow Connector 25">
              <a:extLst>
                <a:ext uri="{FF2B5EF4-FFF2-40B4-BE49-F238E27FC236}">
                  <a16:creationId xmlns:a16="http://schemas.microsoft.com/office/drawing/2014/main" id="{E06B2F24-5E66-0999-54B1-396F686C370B}"/>
                </a:ext>
              </a:extLst>
            </p:cNvPr>
            <p:cNvCxnSpPr>
              <a:cxnSpLocks/>
            </p:cNvCxnSpPr>
            <p:nvPr/>
          </p:nvCxnSpPr>
          <p:spPr>
            <a:xfrm flipH="1">
              <a:off x="1004074" y="4631100"/>
              <a:ext cx="10204449"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Gerade Verbindung mit Pfeil 81">
              <a:extLst>
                <a:ext uri="{FF2B5EF4-FFF2-40B4-BE49-F238E27FC236}">
                  <a16:creationId xmlns:a16="http://schemas.microsoft.com/office/drawing/2014/main" id="{42571CF9-FC6E-6030-2A55-55F606958A00}"/>
                </a:ext>
              </a:extLst>
            </p:cNvPr>
            <p:cNvCxnSpPr>
              <a:cxnSpLocks/>
            </p:cNvCxnSpPr>
            <p:nvPr/>
          </p:nvCxnSpPr>
          <p:spPr>
            <a:xfrm flipV="1">
              <a:off x="10027663" y="4078264"/>
              <a:ext cx="0" cy="534801"/>
            </a:xfrm>
            <a:prstGeom prst="straightConnector1">
              <a:avLst/>
            </a:prstGeom>
            <a:solidFill>
              <a:schemeClr val="accent6"/>
            </a:solidFill>
            <a:ln w="127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9" name="Gerade Verbindung mit Pfeil 80">
              <a:extLst>
                <a:ext uri="{FF2B5EF4-FFF2-40B4-BE49-F238E27FC236}">
                  <a16:creationId xmlns:a16="http://schemas.microsoft.com/office/drawing/2014/main" id="{B220CA69-D6CB-430F-EA22-0D4C65567106}"/>
                </a:ext>
              </a:extLst>
            </p:cNvPr>
            <p:cNvCxnSpPr>
              <a:cxnSpLocks/>
            </p:cNvCxnSpPr>
            <p:nvPr/>
          </p:nvCxnSpPr>
          <p:spPr>
            <a:xfrm flipV="1">
              <a:off x="7551628" y="4078264"/>
              <a:ext cx="0" cy="534801"/>
            </a:xfrm>
            <a:prstGeom prst="straightConnector1">
              <a:avLst/>
            </a:prstGeom>
            <a:solidFill>
              <a:schemeClr val="accent4"/>
            </a:solidFill>
            <a:ln w="127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3" name="Gerade Verbindung mit Pfeil 80">
              <a:extLst>
                <a:ext uri="{FF2B5EF4-FFF2-40B4-BE49-F238E27FC236}">
                  <a16:creationId xmlns:a16="http://schemas.microsoft.com/office/drawing/2014/main" id="{2940F44B-5E68-FF5B-3478-50D102CA1779}"/>
                </a:ext>
              </a:extLst>
            </p:cNvPr>
            <p:cNvCxnSpPr>
              <a:cxnSpLocks/>
            </p:cNvCxnSpPr>
            <p:nvPr/>
          </p:nvCxnSpPr>
          <p:spPr>
            <a:xfrm flipV="1">
              <a:off x="5087936" y="4078264"/>
              <a:ext cx="0" cy="533704"/>
            </a:xfrm>
            <a:prstGeom prst="straightConnector1">
              <a:avLst/>
            </a:prstGeom>
            <a:ln w="127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34" name="Sechseck 69">
              <a:extLst>
                <a:ext uri="{FF2B5EF4-FFF2-40B4-BE49-F238E27FC236}">
                  <a16:creationId xmlns:a16="http://schemas.microsoft.com/office/drawing/2014/main" id="{E3B33882-79C3-059A-78AB-343FFD408B1D}"/>
                </a:ext>
              </a:extLst>
            </p:cNvPr>
            <p:cNvSpPr/>
            <p:nvPr/>
          </p:nvSpPr>
          <p:spPr>
            <a:xfrm rot="5400000">
              <a:off x="8848864" y="1588981"/>
              <a:ext cx="2406691" cy="2295205"/>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91440" rIns="91440" bIns="91440" rtlCol="0" anchor="ctr"/>
            <a:lstStyle/>
            <a:p>
              <a:pPr marR="5080">
                <a:lnSpc>
                  <a:spcPct val="80000"/>
                </a:lnSpc>
                <a:spcBef>
                  <a:spcPts val="114"/>
                </a:spcBef>
                <a:spcAft>
                  <a:spcPts val="300"/>
                </a:spcAft>
                <a:defRPr/>
              </a:pPr>
              <a:endParaRPr lang="en-US" sz="2000" b="1" dirty="0">
                <a:solidFill>
                  <a:schemeClr val="bg1"/>
                </a:solidFill>
                <a:latin typeface="Almoni Tzar ML v5 AAA" panose="00000506000000000000" pitchFamily="50" charset="-79"/>
                <a:ea typeface="+mj-ea"/>
                <a:cs typeface="Almoni Tzar ML v5 AAA" panose="00000506000000000000" pitchFamily="50" charset="-79"/>
              </a:endParaRPr>
            </a:p>
          </p:txBody>
        </p:sp>
        <p:sp>
          <p:nvSpPr>
            <p:cNvPr id="36" name="Oval 35">
              <a:extLst>
                <a:ext uri="{FF2B5EF4-FFF2-40B4-BE49-F238E27FC236}">
                  <a16:creationId xmlns:a16="http://schemas.microsoft.com/office/drawing/2014/main" id="{D2D3ED34-7E7A-D972-41BA-66B04D414CD1}"/>
                </a:ext>
              </a:extLst>
            </p:cNvPr>
            <p:cNvSpPr/>
            <p:nvPr/>
          </p:nvSpPr>
          <p:spPr>
            <a:xfrm>
              <a:off x="9884261" y="4464068"/>
              <a:ext cx="283978" cy="290510"/>
            </a:xfrm>
            <a:prstGeom prst="ellipse">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37" name="TextBox 36">
              <a:extLst>
                <a:ext uri="{FF2B5EF4-FFF2-40B4-BE49-F238E27FC236}">
                  <a16:creationId xmlns:a16="http://schemas.microsoft.com/office/drawing/2014/main" id="{C00A12B3-FD59-F3F0-04F5-4CB34072FCDD}"/>
                </a:ext>
              </a:extLst>
            </p:cNvPr>
            <p:cNvSpPr txBox="1"/>
            <p:nvPr/>
          </p:nvSpPr>
          <p:spPr>
            <a:xfrm>
              <a:off x="8914397" y="2156824"/>
              <a:ext cx="2268275" cy="959922"/>
            </a:xfrm>
            <a:prstGeom prst="rect">
              <a:avLst/>
            </a:prstGeom>
            <a:noFill/>
          </p:spPr>
          <p:txBody>
            <a:bodyPr wrap="square" lIns="91440" tIns="91440" rIns="91440" bIns="91440">
              <a:spAutoFit/>
            </a:bodyPr>
            <a:lstStyle/>
            <a:p>
              <a:pPr marR="5080" algn="ctr" rtl="1">
                <a:lnSpc>
                  <a:spcPct val="80000"/>
                </a:lnSpc>
                <a:spcBef>
                  <a:spcPts val="114"/>
                </a:spcBef>
                <a:spcAft>
                  <a:spcPts val="300"/>
                </a:spcAft>
                <a:defRPr/>
              </a:pPr>
              <a:r>
                <a:rPr lang="he-IL" sz="2200" b="1" dirty="0">
                  <a:solidFill>
                    <a:schemeClr val="bg1"/>
                  </a:solidFill>
                  <a:latin typeface="Almoni Tzar ML v5 AAA" panose="00000506000000000000" pitchFamily="50" charset="-79"/>
                  <a:ea typeface="+mj-ea"/>
                  <a:cs typeface="Almoni Tzar ML v5 AAA" panose="00000506000000000000" pitchFamily="50" charset="-79"/>
                </a:rPr>
                <a:t>מלכ"ר א' גייס</a:t>
              </a:r>
              <a:br>
                <a:rPr lang="en-US" sz="2200" b="1" dirty="0">
                  <a:solidFill>
                    <a:schemeClr val="bg1"/>
                  </a:solidFill>
                  <a:latin typeface="Almoni Tzar ML v5 AAA" panose="00000506000000000000" pitchFamily="50" charset="-79"/>
                  <a:ea typeface="+mj-ea"/>
                  <a:cs typeface="Almoni Tzar ML v5 AAA" panose="00000506000000000000" pitchFamily="50" charset="-79"/>
                </a:rPr>
              </a:br>
              <a:r>
                <a:rPr lang="he-IL" sz="2200" b="1" dirty="0">
                  <a:solidFill>
                    <a:schemeClr val="bg1"/>
                  </a:solidFill>
                  <a:latin typeface="Almoni Tzar ML v5 AAA" panose="00000506000000000000" pitchFamily="50" charset="-79"/>
                  <a:ea typeface="+mj-ea"/>
                  <a:cs typeface="Almoni Tzar ML v5 AAA" panose="00000506000000000000" pitchFamily="50" charset="-79"/>
                </a:rPr>
                <a:t>3 מיליון ש"ח </a:t>
              </a:r>
              <a:br>
                <a:rPr lang="en-US" sz="2200" b="1" dirty="0">
                  <a:solidFill>
                    <a:schemeClr val="bg1"/>
                  </a:solidFill>
                  <a:latin typeface="Almoni Tzar ML v5 AAA" panose="00000506000000000000" pitchFamily="50" charset="-79"/>
                  <a:ea typeface="+mj-ea"/>
                  <a:cs typeface="Almoni Tzar ML v5 AAA" panose="00000506000000000000" pitchFamily="50" charset="-79"/>
                </a:rPr>
              </a:br>
              <a:r>
                <a:rPr lang="he-IL" sz="2200" b="1" dirty="0">
                  <a:solidFill>
                    <a:schemeClr val="bg1"/>
                  </a:solidFill>
                  <a:latin typeface="Almoni Tzar ML v5 AAA" panose="00000506000000000000" pitchFamily="50" charset="-79"/>
                  <a:ea typeface="+mj-ea"/>
                  <a:cs typeface="Almoni Tzar ML v5 AAA" panose="00000506000000000000" pitchFamily="50" charset="-79"/>
                </a:rPr>
                <a:t>לבניית מתקן לפי דוח 0 </a:t>
              </a:r>
            </a:p>
          </p:txBody>
        </p:sp>
        <p:sp>
          <p:nvSpPr>
            <p:cNvPr id="38" name="Sechseck 63">
              <a:extLst>
                <a:ext uri="{FF2B5EF4-FFF2-40B4-BE49-F238E27FC236}">
                  <a16:creationId xmlns:a16="http://schemas.microsoft.com/office/drawing/2014/main" id="{F302A8CC-5210-00B3-EE8B-DFB5313EB52A}"/>
                </a:ext>
              </a:extLst>
            </p:cNvPr>
            <p:cNvSpPr/>
            <p:nvPr/>
          </p:nvSpPr>
          <p:spPr>
            <a:xfrm rot="5400000">
              <a:off x="6371608" y="1588981"/>
              <a:ext cx="2406691" cy="2295205"/>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91440" rIns="91440" bIns="91440" rtlCol="0" anchor="ctr"/>
            <a:lstStyle/>
            <a:p>
              <a:pPr marR="5080" algn="ctr">
                <a:lnSpc>
                  <a:spcPct val="80000"/>
                </a:lnSpc>
                <a:spcBef>
                  <a:spcPts val="114"/>
                </a:spcBef>
                <a:spcAft>
                  <a:spcPts val="300"/>
                </a:spcAft>
                <a:defRPr/>
              </a:pPr>
              <a:endParaRPr lang="en-US" sz="2000" b="1" dirty="0">
                <a:solidFill>
                  <a:schemeClr val="bg1"/>
                </a:solidFill>
                <a:latin typeface="Almoni Tzar ML v5 AAA" panose="00000506000000000000" pitchFamily="50" charset="-79"/>
                <a:ea typeface="+mj-ea"/>
                <a:cs typeface="Almoni Tzar ML v5 AAA" panose="00000506000000000000" pitchFamily="50" charset="-79"/>
              </a:endParaRPr>
            </a:p>
          </p:txBody>
        </p:sp>
        <p:sp>
          <p:nvSpPr>
            <p:cNvPr id="40" name="Oval 39">
              <a:extLst>
                <a:ext uri="{FF2B5EF4-FFF2-40B4-BE49-F238E27FC236}">
                  <a16:creationId xmlns:a16="http://schemas.microsoft.com/office/drawing/2014/main" id="{86CF9234-93C7-CF04-C3B4-52E604E6B02A}"/>
                </a:ext>
              </a:extLst>
            </p:cNvPr>
            <p:cNvSpPr/>
            <p:nvPr/>
          </p:nvSpPr>
          <p:spPr>
            <a:xfrm>
              <a:off x="7414054" y="4464068"/>
              <a:ext cx="283978" cy="290510"/>
            </a:xfrm>
            <a:prstGeom prst="ellipse">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42" name="Sechseck 63">
              <a:extLst>
                <a:ext uri="{FF2B5EF4-FFF2-40B4-BE49-F238E27FC236}">
                  <a16:creationId xmlns:a16="http://schemas.microsoft.com/office/drawing/2014/main" id="{4DB2EBD4-011F-6117-A8A0-5CF08710180C}"/>
                </a:ext>
              </a:extLst>
            </p:cNvPr>
            <p:cNvSpPr/>
            <p:nvPr/>
          </p:nvSpPr>
          <p:spPr>
            <a:xfrm rot="5400000">
              <a:off x="3894352" y="1588982"/>
              <a:ext cx="2406693" cy="2295205"/>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91440" rIns="91440" bIns="91440" rtlCol="0" anchor="ctr"/>
            <a:lstStyle/>
            <a:p>
              <a:pPr marR="5080">
                <a:lnSpc>
                  <a:spcPct val="80000"/>
                </a:lnSpc>
                <a:spcBef>
                  <a:spcPts val="114"/>
                </a:spcBef>
                <a:spcAft>
                  <a:spcPts val="300"/>
                </a:spcAft>
                <a:defRPr/>
              </a:pPr>
              <a:endParaRPr lang="en-US" sz="2000" b="1" dirty="0">
                <a:solidFill>
                  <a:schemeClr val="bg1"/>
                </a:solidFill>
                <a:latin typeface="Almoni Tzar ML v5 AAA" panose="00000506000000000000" pitchFamily="50" charset="-79"/>
                <a:ea typeface="+mj-ea"/>
                <a:cs typeface="Almoni Tzar ML v5 AAA" panose="00000506000000000000" pitchFamily="50" charset="-79"/>
              </a:endParaRPr>
            </a:p>
          </p:txBody>
        </p:sp>
        <p:sp>
          <p:nvSpPr>
            <p:cNvPr id="44" name="Oval 43">
              <a:extLst>
                <a:ext uri="{FF2B5EF4-FFF2-40B4-BE49-F238E27FC236}">
                  <a16:creationId xmlns:a16="http://schemas.microsoft.com/office/drawing/2014/main" id="{C97CCE36-1D08-02CA-DB51-B62240F648A5}"/>
                </a:ext>
              </a:extLst>
            </p:cNvPr>
            <p:cNvSpPr/>
            <p:nvPr/>
          </p:nvSpPr>
          <p:spPr>
            <a:xfrm>
              <a:off x="4943848" y="4464068"/>
              <a:ext cx="283978" cy="290510"/>
            </a:xfrm>
            <a:prstGeom prst="ellipse">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grpSp>
          <p:nvGrpSpPr>
            <p:cNvPr id="63" name="Graphic 23">
              <a:extLst>
                <a:ext uri="{FF2B5EF4-FFF2-40B4-BE49-F238E27FC236}">
                  <a16:creationId xmlns:a16="http://schemas.microsoft.com/office/drawing/2014/main" id="{A0DA62CD-0BF4-61C7-CBB3-4D221B9C280D}"/>
                </a:ext>
              </a:extLst>
            </p:cNvPr>
            <p:cNvGrpSpPr/>
            <p:nvPr/>
          </p:nvGrpSpPr>
          <p:grpSpPr>
            <a:xfrm>
              <a:off x="9817282" y="3181256"/>
              <a:ext cx="433749" cy="514361"/>
              <a:chOff x="8944706" y="2202348"/>
              <a:chExt cx="501078" cy="594203"/>
            </a:xfrm>
            <a:solidFill>
              <a:schemeClr val="accent4">
                <a:lumMod val="40000"/>
                <a:lumOff val="60000"/>
              </a:schemeClr>
            </a:solidFill>
          </p:grpSpPr>
          <p:sp>
            <p:nvSpPr>
              <p:cNvPr id="64" name="Freeform: Shape 63">
                <a:extLst>
                  <a:ext uri="{FF2B5EF4-FFF2-40B4-BE49-F238E27FC236}">
                    <a16:creationId xmlns:a16="http://schemas.microsoft.com/office/drawing/2014/main" id="{F1990187-87E3-442B-ACCA-B1BD8C7DB191}"/>
                  </a:ext>
                </a:extLst>
              </p:cNvPr>
              <p:cNvSpPr/>
              <p:nvPr/>
            </p:nvSpPr>
            <p:spPr>
              <a:xfrm>
                <a:off x="8944706" y="2362438"/>
                <a:ext cx="501078" cy="434113"/>
              </a:xfrm>
              <a:custGeom>
                <a:avLst/>
                <a:gdLst>
                  <a:gd name="connsiteX0" fmla="*/ 348757 w 501078"/>
                  <a:gd name="connsiteY0" fmla="*/ 0 h 434113"/>
                  <a:gd name="connsiteX1" fmla="*/ 250539 w 501078"/>
                  <a:gd name="connsiteY1" fmla="*/ 5378 h 434113"/>
                  <a:gd name="connsiteX2" fmla="*/ 152321 w 501078"/>
                  <a:gd name="connsiteY2" fmla="*/ 0 h 434113"/>
                  <a:gd name="connsiteX3" fmla="*/ 0 w 501078"/>
                  <a:gd name="connsiteY3" fmla="*/ 235881 h 434113"/>
                  <a:gd name="connsiteX4" fmla="*/ 250539 w 501078"/>
                  <a:gd name="connsiteY4" fmla="*/ 434113 h 434113"/>
                  <a:gd name="connsiteX5" fmla="*/ 501078 w 501078"/>
                  <a:gd name="connsiteY5" fmla="*/ 235881 h 434113"/>
                  <a:gd name="connsiteX6" fmla="*/ 348757 w 501078"/>
                  <a:gd name="connsiteY6" fmla="*/ 0 h 434113"/>
                  <a:gd name="connsiteX7" fmla="*/ 275510 w 501078"/>
                  <a:gd name="connsiteY7" fmla="*/ 325777 h 434113"/>
                  <a:gd name="connsiteX8" fmla="*/ 275510 w 501078"/>
                  <a:gd name="connsiteY8" fmla="*/ 348059 h 434113"/>
                  <a:gd name="connsiteX9" fmla="*/ 263857 w 501078"/>
                  <a:gd name="connsiteY9" fmla="*/ 358816 h 434113"/>
                  <a:gd name="connsiteX10" fmla="*/ 235557 w 501078"/>
                  <a:gd name="connsiteY10" fmla="*/ 358816 h 434113"/>
                  <a:gd name="connsiteX11" fmla="*/ 223904 w 501078"/>
                  <a:gd name="connsiteY11" fmla="*/ 348059 h 434113"/>
                  <a:gd name="connsiteX12" fmla="*/ 223904 w 501078"/>
                  <a:gd name="connsiteY12" fmla="*/ 327314 h 434113"/>
                  <a:gd name="connsiteX13" fmla="*/ 169801 w 501078"/>
                  <a:gd name="connsiteY13" fmla="*/ 275066 h 434113"/>
                  <a:gd name="connsiteX14" fmla="*/ 172298 w 501078"/>
                  <a:gd name="connsiteY14" fmla="*/ 267383 h 434113"/>
                  <a:gd name="connsiteX15" fmla="*/ 180621 w 501078"/>
                  <a:gd name="connsiteY15" fmla="*/ 263541 h 434113"/>
                  <a:gd name="connsiteX16" fmla="*/ 208921 w 501078"/>
                  <a:gd name="connsiteY16" fmla="*/ 263541 h 434113"/>
                  <a:gd name="connsiteX17" fmla="*/ 219742 w 501078"/>
                  <a:gd name="connsiteY17" fmla="*/ 271225 h 434113"/>
                  <a:gd name="connsiteX18" fmla="*/ 233060 w 501078"/>
                  <a:gd name="connsiteY18" fmla="*/ 281213 h 434113"/>
                  <a:gd name="connsiteX19" fmla="*/ 258030 w 501078"/>
                  <a:gd name="connsiteY19" fmla="*/ 281213 h 434113"/>
                  <a:gd name="connsiteX20" fmla="*/ 282169 w 501078"/>
                  <a:gd name="connsiteY20" fmla="*/ 262773 h 434113"/>
                  <a:gd name="connsiteX21" fmla="*/ 276342 w 501078"/>
                  <a:gd name="connsiteY21" fmla="*/ 246638 h 434113"/>
                  <a:gd name="connsiteX22" fmla="*/ 259695 w 501078"/>
                  <a:gd name="connsiteY22" fmla="*/ 239723 h 434113"/>
                  <a:gd name="connsiteX23" fmla="*/ 241383 w 501078"/>
                  <a:gd name="connsiteY23" fmla="*/ 239723 h 434113"/>
                  <a:gd name="connsiteX24" fmla="*/ 165639 w 501078"/>
                  <a:gd name="connsiteY24" fmla="*/ 179024 h 434113"/>
                  <a:gd name="connsiteX25" fmla="*/ 223071 w 501078"/>
                  <a:gd name="connsiteY25" fmla="*/ 106800 h 434113"/>
                  <a:gd name="connsiteX26" fmla="*/ 223071 w 501078"/>
                  <a:gd name="connsiteY26" fmla="*/ 85286 h 434113"/>
                  <a:gd name="connsiteX27" fmla="*/ 234724 w 501078"/>
                  <a:gd name="connsiteY27" fmla="*/ 74529 h 434113"/>
                  <a:gd name="connsiteX28" fmla="*/ 263024 w 501078"/>
                  <a:gd name="connsiteY28" fmla="*/ 74529 h 434113"/>
                  <a:gd name="connsiteX29" fmla="*/ 274677 w 501078"/>
                  <a:gd name="connsiteY29" fmla="*/ 85286 h 434113"/>
                  <a:gd name="connsiteX30" fmla="*/ 274677 w 501078"/>
                  <a:gd name="connsiteY30" fmla="*/ 106031 h 434113"/>
                  <a:gd name="connsiteX31" fmla="*/ 328781 w 501078"/>
                  <a:gd name="connsiteY31" fmla="*/ 158278 h 434113"/>
                  <a:gd name="connsiteX32" fmla="*/ 326283 w 501078"/>
                  <a:gd name="connsiteY32" fmla="*/ 165962 h 434113"/>
                  <a:gd name="connsiteX33" fmla="*/ 317960 w 501078"/>
                  <a:gd name="connsiteY33" fmla="*/ 169804 h 434113"/>
                  <a:gd name="connsiteX34" fmla="*/ 289660 w 501078"/>
                  <a:gd name="connsiteY34" fmla="*/ 169804 h 434113"/>
                  <a:gd name="connsiteX35" fmla="*/ 278839 w 501078"/>
                  <a:gd name="connsiteY35" fmla="*/ 162120 h 434113"/>
                  <a:gd name="connsiteX36" fmla="*/ 265522 w 501078"/>
                  <a:gd name="connsiteY36" fmla="*/ 152132 h 434113"/>
                  <a:gd name="connsiteX37" fmla="*/ 240551 w 501078"/>
                  <a:gd name="connsiteY37" fmla="*/ 152132 h 434113"/>
                  <a:gd name="connsiteX38" fmla="*/ 216413 w 501078"/>
                  <a:gd name="connsiteY38" fmla="*/ 170572 h 434113"/>
                  <a:gd name="connsiteX39" fmla="*/ 222239 w 501078"/>
                  <a:gd name="connsiteY39" fmla="*/ 186707 h 434113"/>
                  <a:gd name="connsiteX40" fmla="*/ 238886 w 501078"/>
                  <a:gd name="connsiteY40" fmla="*/ 193622 h 434113"/>
                  <a:gd name="connsiteX41" fmla="*/ 259695 w 501078"/>
                  <a:gd name="connsiteY41" fmla="*/ 193622 h 434113"/>
                  <a:gd name="connsiteX42" fmla="*/ 313798 w 501078"/>
                  <a:gd name="connsiteY42" fmla="*/ 215904 h 434113"/>
                  <a:gd name="connsiteX43" fmla="*/ 332110 w 501078"/>
                  <a:gd name="connsiteY43" fmla="*/ 268151 h 434113"/>
                  <a:gd name="connsiteX44" fmla="*/ 275510 w 501078"/>
                  <a:gd name="connsiteY44" fmla="*/ 325777 h 43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1078" h="434113">
                    <a:moveTo>
                      <a:pt x="348757" y="0"/>
                    </a:moveTo>
                    <a:cubicBezTo>
                      <a:pt x="317960" y="3842"/>
                      <a:pt x="284666" y="5378"/>
                      <a:pt x="250539" y="5378"/>
                    </a:cubicBezTo>
                    <a:cubicBezTo>
                      <a:pt x="216413" y="5378"/>
                      <a:pt x="183118" y="3073"/>
                      <a:pt x="152321" y="0"/>
                    </a:cubicBezTo>
                    <a:cubicBezTo>
                      <a:pt x="79906" y="56089"/>
                      <a:pt x="0" y="149827"/>
                      <a:pt x="0" y="235881"/>
                    </a:cubicBezTo>
                    <a:cubicBezTo>
                      <a:pt x="0" y="370341"/>
                      <a:pt x="112368" y="434113"/>
                      <a:pt x="250539" y="434113"/>
                    </a:cubicBezTo>
                    <a:cubicBezTo>
                      <a:pt x="388710" y="434113"/>
                      <a:pt x="501078" y="370341"/>
                      <a:pt x="501078" y="235881"/>
                    </a:cubicBezTo>
                    <a:cubicBezTo>
                      <a:pt x="500246" y="149827"/>
                      <a:pt x="421172" y="56089"/>
                      <a:pt x="348757" y="0"/>
                    </a:cubicBezTo>
                    <a:close/>
                    <a:moveTo>
                      <a:pt x="275510" y="325777"/>
                    </a:moveTo>
                    <a:lnTo>
                      <a:pt x="275510" y="348059"/>
                    </a:lnTo>
                    <a:cubicBezTo>
                      <a:pt x="275510" y="353437"/>
                      <a:pt x="270516" y="358816"/>
                      <a:pt x="263857" y="358816"/>
                    </a:cubicBezTo>
                    <a:lnTo>
                      <a:pt x="235557" y="358816"/>
                    </a:lnTo>
                    <a:cubicBezTo>
                      <a:pt x="229730" y="358816"/>
                      <a:pt x="223904" y="354206"/>
                      <a:pt x="223904" y="348059"/>
                    </a:cubicBezTo>
                    <a:lnTo>
                      <a:pt x="223904" y="327314"/>
                    </a:lnTo>
                    <a:cubicBezTo>
                      <a:pt x="194771" y="323472"/>
                      <a:pt x="172298" y="301958"/>
                      <a:pt x="169801" y="275066"/>
                    </a:cubicBezTo>
                    <a:cubicBezTo>
                      <a:pt x="169801" y="271993"/>
                      <a:pt x="170633" y="269688"/>
                      <a:pt x="172298" y="267383"/>
                    </a:cubicBezTo>
                    <a:cubicBezTo>
                      <a:pt x="174795" y="265078"/>
                      <a:pt x="177292" y="263541"/>
                      <a:pt x="180621" y="263541"/>
                    </a:cubicBezTo>
                    <a:lnTo>
                      <a:pt x="208921" y="263541"/>
                    </a:lnTo>
                    <a:cubicBezTo>
                      <a:pt x="213915" y="263541"/>
                      <a:pt x="218910" y="266615"/>
                      <a:pt x="219742" y="271225"/>
                    </a:cubicBezTo>
                    <a:cubicBezTo>
                      <a:pt x="221407" y="276603"/>
                      <a:pt x="226401" y="281213"/>
                      <a:pt x="233060" y="281213"/>
                    </a:cubicBezTo>
                    <a:lnTo>
                      <a:pt x="258030" y="281213"/>
                    </a:lnTo>
                    <a:cubicBezTo>
                      <a:pt x="270516" y="281213"/>
                      <a:pt x="280504" y="273530"/>
                      <a:pt x="282169" y="262773"/>
                    </a:cubicBezTo>
                    <a:cubicBezTo>
                      <a:pt x="283001" y="256626"/>
                      <a:pt x="280504" y="251248"/>
                      <a:pt x="276342" y="246638"/>
                    </a:cubicBezTo>
                    <a:cubicBezTo>
                      <a:pt x="272180" y="242028"/>
                      <a:pt x="266354" y="239723"/>
                      <a:pt x="259695" y="239723"/>
                    </a:cubicBezTo>
                    <a:lnTo>
                      <a:pt x="241383" y="239723"/>
                    </a:lnTo>
                    <a:cubicBezTo>
                      <a:pt x="203095" y="239723"/>
                      <a:pt x="169801" y="212831"/>
                      <a:pt x="165639" y="179024"/>
                    </a:cubicBezTo>
                    <a:cubicBezTo>
                      <a:pt x="162309" y="144448"/>
                      <a:pt x="186448" y="113715"/>
                      <a:pt x="223071" y="106800"/>
                    </a:cubicBezTo>
                    <a:lnTo>
                      <a:pt x="223071" y="85286"/>
                    </a:lnTo>
                    <a:cubicBezTo>
                      <a:pt x="223071" y="79139"/>
                      <a:pt x="228065" y="74529"/>
                      <a:pt x="234724" y="74529"/>
                    </a:cubicBezTo>
                    <a:lnTo>
                      <a:pt x="263024" y="74529"/>
                    </a:lnTo>
                    <a:cubicBezTo>
                      <a:pt x="268851" y="74529"/>
                      <a:pt x="274677" y="79139"/>
                      <a:pt x="274677" y="85286"/>
                    </a:cubicBezTo>
                    <a:lnTo>
                      <a:pt x="274677" y="106031"/>
                    </a:lnTo>
                    <a:cubicBezTo>
                      <a:pt x="303810" y="109873"/>
                      <a:pt x="326283" y="131386"/>
                      <a:pt x="328781" y="158278"/>
                    </a:cubicBezTo>
                    <a:cubicBezTo>
                      <a:pt x="328781" y="161352"/>
                      <a:pt x="327948" y="163657"/>
                      <a:pt x="326283" y="165962"/>
                    </a:cubicBezTo>
                    <a:cubicBezTo>
                      <a:pt x="323786" y="168267"/>
                      <a:pt x="321289" y="169804"/>
                      <a:pt x="317960" y="169804"/>
                    </a:cubicBezTo>
                    <a:lnTo>
                      <a:pt x="289660" y="169804"/>
                    </a:lnTo>
                    <a:cubicBezTo>
                      <a:pt x="284666" y="169804"/>
                      <a:pt x="279672" y="166730"/>
                      <a:pt x="278839" y="162120"/>
                    </a:cubicBezTo>
                    <a:cubicBezTo>
                      <a:pt x="277174" y="155973"/>
                      <a:pt x="272180" y="152132"/>
                      <a:pt x="265522" y="152132"/>
                    </a:cubicBezTo>
                    <a:lnTo>
                      <a:pt x="240551" y="152132"/>
                    </a:lnTo>
                    <a:cubicBezTo>
                      <a:pt x="228065" y="152132"/>
                      <a:pt x="218077" y="159815"/>
                      <a:pt x="216413" y="170572"/>
                    </a:cubicBezTo>
                    <a:cubicBezTo>
                      <a:pt x="215580" y="176719"/>
                      <a:pt x="218077" y="182097"/>
                      <a:pt x="222239" y="186707"/>
                    </a:cubicBezTo>
                    <a:cubicBezTo>
                      <a:pt x="226401" y="191317"/>
                      <a:pt x="232227" y="193622"/>
                      <a:pt x="238886" y="193622"/>
                    </a:cubicBezTo>
                    <a:lnTo>
                      <a:pt x="259695" y="193622"/>
                    </a:lnTo>
                    <a:cubicBezTo>
                      <a:pt x="280504" y="193622"/>
                      <a:pt x="299648" y="201306"/>
                      <a:pt x="313798" y="215904"/>
                    </a:cubicBezTo>
                    <a:cubicBezTo>
                      <a:pt x="327948" y="230503"/>
                      <a:pt x="334607" y="248943"/>
                      <a:pt x="332110" y="268151"/>
                    </a:cubicBezTo>
                    <a:cubicBezTo>
                      <a:pt x="330445" y="295812"/>
                      <a:pt x="307139" y="318862"/>
                      <a:pt x="275510" y="325777"/>
                    </a:cubicBezTo>
                    <a:close/>
                  </a:path>
                </a:pathLst>
              </a:custGeom>
              <a:grpFill/>
              <a:ln w="5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E5E9D99-0ABA-0101-C122-BB660719BCAD}"/>
                  </a:ext>
                </a:extLst>
              </p:cNvPr>
              <p:cNvSpPr/>
              <p:nvPr/>
            </p:nvSpPr>
            <p:spPr>
              <a:xfrm>
                <a:off x="9067063" y="2202348"/>
                <a:ext cx="255533" cy="123978"/>
              </a:xfrm>
              <a:custGeom>
                <a:avLst/>
                <a:gdLst>
                  <a:gd name="connsiteX0" fmla="*/ 128183 w 255533"/>
                  <a:gd name="connsiteY0" fmla="*/ 123978 h 123978"/>
                  <a:gd name="connsiteX1" fmla="*/ 219742 w 255533"/>
                  <a:gd name="connsiteY1" fmla="*/ 118600 h 123978"/>
                  <a:gd name="connsiteX2" fmla="*/ 255533 w 255533"/>
                  <a:gd name="connsiteY2" fmla="*/ 26399 h 123978"/>
                  <a:gd name="connsiteX3" fmla="*/ 200598 w 255533"/>
                  <a:gd name="connsiteY3" fmla="*/ 14874 h 123978"/>
                  <a:gd name="connsiteX4" fmla="*/ 129847 w 255533"/>
                  <a:gd name="connsiteY4" fmla="*/ 275 h 123978"/>
                  <a:gd name="connsiteX5" fmla="*/ 59097 w 255533"/>
                  <a:gd name="connsiteY5" fmla="*/ 15642 h 123978"/>
                  <a:gd name="connsiteX6" fmla="*/ 0 w 255533"/>
                  <a:gd name="connsiteY6" fmla="*/ 26399 h 123978"/>
                  <a:gd name="connsiteX7" fmla="*/ 32462 w 255533"/>
                  <a:gd name="connsiteY7" fmla="*/ 118600 h 123978"/>
                  <a:gd name="connsiteX8" fmla="*/ 128183 w 255533"/>
                  <a:gd name="connsiteY8" fmla="*/ 123978 h 12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33" h="123978">
                    <a:moveTo>
                      <a:pt x="128183" y="123978"/>
                    </a:moveTo>
                    <a:cubicBezTo>
                      <a:pt x="160645" y="123978"/>
                      <a:pt x="191442" y="121673"/>
                      <a:pt x="219742" y="118600"/>
                    </a:cubicBezTo>
                    <a:cubicBezTo>
                      <a:pt x="238054" y="81719"/>
                      <a:pt x="255533" y="43302"/>
                      <a:pt x="255533" y="26399"/>
                    </a:cubicBezTo>
                    <a:cubicBezTo>
                      <a:pt x="255533" y="1043"/>
                      <a:pt x="221407" y="-12018"/>
                      <a:pt x="200598" y="14874"/>
                    </a:cubicBezTo>
                    <a:cubicBezTo>
                      <a:pt x="173130" y="50986"/>
                      <a:pt x="161477" y="275"/>
                      <a:pt x="129847" y="275"/>
                    </a:cubicBezTo>
                    <a:cubicBezTo>
                      <a:pt x="99050" y="275"/>
                      <a:pt x="83236" y="47144"/>
                      <a:pt x="59097" y="15642"/>
                    </a:cubicBezTo>
                    <a:cubicBezTo>
                      <a:pt x="37456" y="-12787"/>
                      <a:pt x="0" y="4117"/>
                      <a:pt x="0" y="26399"/>
                    </a:cubicBezTo>
                    <a:cubicBezTo>
                      <a:pt x="0" y="48681"/>
                      <a:pt x="14982" y="84793"/>
                      <a:pt x="32462" y="118600"/>
                    </a:cubicBezTo>
                    <a:cubicBezTo>
                      <a:pt x="62427" y="122441"/>
                      <a:pt x="94056" y="123978"/>
                      <a:pt x="128183" y="123978"/>
                    </a:cubicBezTo>
                    <a:close/>
                  </a:path>
                </a:pathLst>
              </a:custGeom>
              <a:grpFill/>
              <a:ln w="5715" cap="flat">
                <a:noFill/>
                <a:prstDash val="solid"/>
                <a:miter/>
              </a:ln>
            </p:spPr>
            <p:txBody>
              <a:bodyPr rtlCol="0" anchor="ctr"/>
              <a:lstStyle/>
              <a:p>
                <a:endParaRPr lang="en-US"/>
              </a:p>
            </p:txBody>
          </p:sp>
        </p:grpSp>
        <p:cxnSp>
          <p:nvCxnSpPr>
            <p:cNvPr id="76" name="Straight Connector 75">
              <a:extLst>
                <a:ext uri="{FF2B5EF4-FFF2-40B4-BE49-F238E27FC236}">
                  <a16:creationId xmlns:a16="http://schemas.microsoft.com/office/drawing/2014/main" id="{E5C570E3-D59B-87BD-FC66-8E68037BCF6D}"/>
                </a:ext>
              </a:extLst>
            </p:cNvPr>
            <p:cNvCxnSpPr>
              <a:cxnSpLocks/>
            </p:cNvCxnSpPr>
            <p:nvPr/>
          </p:nvCxnSpPr>
          <p:spPr>
            <a:xfrm>
              <a:off x="9579090" y="2108160"/>
              <a:ext cx="8998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EF5D902-1F36-03D7-DD63-EC337DF8A4D5}"/>
                </a:ext>
              </a:extLst>
            </p:cNvPr>
            <p:cNvSpPr txBox="1"/>
            <p:nvPr/>
          </p:nvSpPr>
          <p:spPr>
            <a:xfrm>
              <a:off x="9935084" y="1653777"/>
              <a:ext cx="243986" cy="436990"/>
            </a:xfrm>
            <a:prstGeom prst="rect">
              <a:avLst/>
            </a:prstGeom>
            <a:noFill/>
          </p:spPr>
          <p:txBody>
            <a:bodyPr wrap="square" lIns="0" rIns="0" rtlCol="0" anchor="b">
              <a:spAutoFit/>
            </a:bodyPr>
            <a:lstStyle/>
            <a:p>
              <a:r>
                <a:rPr lang="en-US" sz="2400" b="1" dirty="0">
                  <a:solidFill>
                    <a:schemeClr val="bg1"/>
                  </a:solidFill>
                  <a:latin typeface="Univers for KPMG" panose="020B0603020202020204" pitchFamily="34" charset="0"/>
                  <a:cs typeface="Almoni DL AAA Regular" panose="020B0500000000020004" pitchFamily="34" charset="-79"/>
                </a:rPr>
                <a:t>1</a:t>
              </a:r>
              <a:endParaRPr lang="en-US" sz="2400" b="1" noProof="1">
                <a:solidFill>
                  <a:schemeClr val="bg1"/>
                </a:solidFill>
                <a:latin typeface="Almoni DL AAA" panose="020B0500000000020004" pitchFamily="34" charset="-79"/>
                <a:cs typeface="Almoni DL AAA" panose="020B0500000000020004" pitchFamily="34" charset="-79"/>
              </a:endParaRPr>
            </a:p>
          </p:txBody>
        </p:sp>
        <p:sp>
          <p:nvSpPr>
            <p:cNvPr id="16" name="TextBox 15">
              <a:extLst>
                <a:ext uri="{FF2B5EF4-FFF2-40B4-BE49-F238E27FC236}">
                  <a16:creationId xmlns:a16="http://schemas.microsoft.com/office/drawing/2014/main" id="{A51B94B7-9250-A361-3722-94BFE6E8E23C}"/>
                </a:ext>
              </a:extLst>
            </p:cNvPr>
            <p:cNvSpPr txBox="1"/>
            <p:nvPr/>
          </p:nvSpPr>
          <p:spPr>
            <a:xfrm>
              <a:off x="7493432" y="1653777"/>
              <a:ext cx="174532" cy="436990"/>
            </a:xfrm>
            <a:prstGeom prst="rect">
              <a:avLst/>
            </a:prstGeom>
            <a:noFill/>
          </p:spPr>
          <p:txBody>
            <a:bodyPr wrap="square" lIns="0" rIns="0" rtlCol="0" anchor="b">
              <a:spAutoFit/>
            </a:bodyPr>
            <a:lstStyle/>
            <a:p>
              <a:r>
                <a:rPr lang="en-US" sz="2400" b="1" dirty="0">
                  <a:solidFill>
                    <a:schemeClr val="bg1"/>
                  </a:solidFill>
                  <a:latin typeface="Univers for KPMG" panose="020B0603020202020204" pitchFamily="34" charset="0"/>
                  <a:cs typeface="Almoni DL AAA Regular" panose="020B0500000000020004" pitchFamily="34" charset="-79"/>
                </a:rPr>
                <a:t>2</a:t>
              </a:r>
              <a:endParaRPr lang="en-US" sz="2400" b="1" noProof="1">
                <a:solidFill>
                  <a:schemeClr val="bg1"/>
                </a:solidFill>
                <a:latin typeface="Almoni DL AAA" panose="020B0500000000020004" pitchFamily="34" charset="-79"/>
                <a:cs typeface="Almoni DL AAA" panose="020B0500000000020004" pitchFamily="34" charset="-79"/>
              </a:endParaRPr>
            </a:p>
          </p:txBody>
        </p:sp>
        <p:sp>
          <p:nvSpPr>
            <p:cNvPr id="17" name="TextBox 16">
              <a:extLst>
                <a:ext uri="{FF2B5EF4-FFF2-40B4-BE49-F238E27FC236}">
                  <a16:creationId xmlns:a16="http://schemas.microsoft.com/office/drawing/2014/main" id="{C0FE4420-2FB2-BD40-B031-E09B63E34217}"/>
                </a:ext>
              </a:extLst>
            </p:cNvPr>
            <p:cNvSpPr txBox="1"/>
            <p:nvPr/>
          </p:nvSpPr>
          <p:spPr>
            <a:xfrm>
              <a:off x="5003276" y="1653777"/>
              <a:ext cx="182274" cy="436990"/>
            </a:xfrm>
            <a:prstGeom prst="rect">
              <a:avLst/>
            </a:prstGeom>
            <a:noFill/>
          </p:spPr>
          <p:txBody>
            <a:bodyPr wrap="square" lIns="0" rIns="0" rtlCol="0" anchor="b">
              <a:spAutoFit/>
            </a:bodyPr>
            <a:lstStyle/>
            <a:p>
              <a:pPr algn="r"/>
              <a:r>
                <a:rPr lang="en-US" sz="2400" b="1" dirty="0">
                  <a:solidFill>
                    <a:schemeClr val="bg1"/>
                  </a:solidFill>
                  <a:latin typeface="Univers for KPMG" panose="020B0603020202020204" pitchFamily="34" charset="0"/>
                  <a:cs typeface="Almoni DL AAA Regular" panose="020B0500000000020004" pitchFamily="34" charset="-79"/>
                </a:rPr>
                <a:t>3</a:t>
              </a:r>
              <a:endParaRPr lang="en-US" sz="2400" b="1" noProof="1">
                <a:solidFill>
                  <a:schemeClr val="bg1"/>
                </a:solidFill>
                <a:latin typeface="Almoni DL AAA" panose="020B0500000000020004" pitchFamily="34" charset="-79"/>
                <a:cs typeface="Almoni DL AAA" panose="020B0500000000020004" pitchFamily="34" charset="-79"/>
              </a:endParaRPr>
            </a:p>
          </p:txBody>
        </p:sp>
        <p:cxnSp>
          <p:nvCxnSpPr>
            <p:cNvPr id="77" name="Straight Connector 76">
              <a:extLst>
                <a:ext uri="{FF2B5EF4-FFF2-40B4-BE49-F238E27FC236}">
                  <a16:creationId xmlns:a16="http://schemas.microsoft.com/office/drawing/2014/main" id="{64B85353-9831-C877-D6C0-D2016F3F3088}"/>
                </a:ext>
              </a:extLst>
            </p:cNvPr>
            <p:cNvCxnSpPr>
              <a:cxnSpLocks/>
            </p:cNvCxnSpPr>
            <p:nvPr/>
          </p:nvCxnSpPr>
          <p:spPr>
            <a:xfrm>
              <a:off x="7136728" y="2108160"/>
              <a:ext cx="8998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1EE9059-B960-9277-13C1-54095152C4F8}"/>
                </a:ext>
              </a:extLst>
            </p:cNvPr>
            <p:cNvCxnSpPr>
              <a:cxnSpLocks/>
            </p:cNvCxnSpPr>
            <p:nvPr/>
          </p:nvCxnSpPr>
          <p:spPr>
            <a:xfrm>
              <a:off x="4650653" y="2108160"/>
              <a:ext cx="8998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99D92EC9-4AF8-6D96-9800-29F90BAA62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6902" y="3052202"/>
              <a:ext cx="591533" cy="739417"/>
            </a:xfrm>
            <a:prstGeom prst="rect">
              <a:avLst/>
            </a:prstGeom>
          </p:spPr>
        </p:pic>
        <p:pic>
          <p:nvPicPr>
            <p:cNvPr id="22" name="Graphic 21">
              <a:extLst>
                <a:ext uri="{FF2B5EF4-FFF2-40B4-BE49-F238E27FC236}">
                  <a16:creationId xmlns:a16="http://schemas.microsoft.com/office/drawing/2014/main" id="{11402D4C-09A2-ECEC-3894-CB650DF1AE29}"/>
                </a:ext>
              </a:extLst>
            </p:cNvPr>
            <p:cNvPicPr>
              <a:picLocks noChangeAspect="1"/>
            </p:cNvPicPr>
            <p:nvPr/>
          </p:nvPicPr>
          <p:blipFill rotWithShape="1">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rcRect b="23635"/>
            <a:stretch/>
          </p:blipFill>
          <p:spPr>
            <a:xfrm>
              <a:off x="4799105" y="3112235"/>
              <a:ext cx="560521" cy="535051"/>
            </a:xfrm>
            <a:prstGeom prst="rect">
              <a:avLst/>
            </a:prstGeom>
          </p:spPr>
        </p:pic>
        <p:sp>
          <p:nvSpPr>
            <p:cNvPr id="79" name="TextBox 78">
              <a:extLst>
                <a:ext uri="{FF2B5EF4-FFF2-40B4-BE49-F238E27FC236}">
                  <a16:creationId xmlns:a16="http://schemas.microsoft.com/office/drawing/2014/main" id="{4268BCE9-D8E1-CAD6-38C1-4CF5C546E29C}"/>
                </a:ext>
              </a:extLst>
            </p:cNvPr>
            <p:cNvSpPr txBox="1"/>
            <p:nvPr/>
          </p:nvSpPr>
          <p:spPr>
            <a:xfrm>
              <a:off x="6445204" y="2311074"/>
              <a:ext cx="2268275" cy="703554"/>
            </a:xfrm>
            <a:prstGeom prst="rect">
              <a:avLst/>
            </a:prstGeom>
            <a:noFill/>
          </p:spPr>
          <p:txBody>
            <a:bodyPr wrap="square" lIns="91440" tIns="91440" rIns="91440" bIns="91440">
              <a:spAutoFit/>
            </a:bodyPr>
            <a:lstStyle/>
            <a:p>
              <a:pPr marR="5080" algn="ctr" rtl="1">
                <a:lnSpc>
                  <a:spcPct val="80000"/>
                </a:lnSpc>
                <a:spcBef>
                  <a:spcPts val="114"/>
                </a:spcBef>
                <a:spcAft>
                  <a:spcPts val="300"/>
                </a:spcAft>
                <a:defRPr/>
              </a:pPr>
              <a:r>
                <a:rPr lang="he-IL" sz="2200" b="1" dirty="0">
                  <a:solidFill>
                    <a:schemeClr val="bg1"/>
                  </a:solidFill>
                  <a:latin typeface="Almoni Tzar ML v5 AAA" panose="00000506000000000000" pitchFamily="50" charset="-79"/>
                  <a:ea typeface="+mj-ea"/>
                  <a:cs typeface="Almoni Tzar ML v5 AAA" panose="00000506000000000000" pitchFamily="50" charset="-79"/>
                </a:rPr>
                <a:t>המבנה הנדרש נבנה עם הכסף שגויס עבורו</a:t>
              </a:r>
            </a:p>
          </p:txBody>
        </p:sp>
        <p:sp>
          <p:nvSpPr>
            <p:cNvPr id="80" name="TextBox 79">
              <a:extLst>
                <a:ext uri="{FF2B5EF4-FFF2-40B4-BE49-F238E27FC236}">
                  <a16:creationId xmlns:a16="http://schemas.microsoft.com/office/drawing/2014/main" id="{A9A9C3F4-23EE-AC98-D48F-E6B0A021A9E5}"/>
                </a:ext>
              </a:extLst>
            </p:cNvPr>
            <p:cNvSpPr txBox="1"/>
            <p:nvPr/>
          </p:nvSpPr>
          <p:spPr>
            <a:xfrm>
              <a:off x="3948224" y="2311074"/>
              <a:ext cx="2268275" cy="703554"/>
            </a:xfrm>
            <a:prstGeom prst="rect">
              <a:avLst/>
            </a:prstGeom>
            <a:noFill/>
          </p:spPr>
          <p:txBody>
            <a:bodyPr wrap="square" lIns="91440" tIns="91440" rIns="91440" bIns="91440">
              <a:spAutoFit/>
            </a:bodyPr>
            <a:lstStyle/>
            <a:p>
              <a:pPr marR="5080" algn="ctr" rtl="1">
                <a:lnSpc>
                  <a:spcPct val="80000"/>
                </a:lnSpc>
                <a:spcBef>
                  <a:spcPts val="114"/>
                </a:spcBef>
                <a:spcAft>
                  <a:spcPts val="300"/>
                </a:spcAft>
                <a:defRPr/>
              </a:pPr>
              <a:r>
                <a:rPr lang="he-IL" sz="2200" b="1" dirty="0">
                  <a:solidFill>
                    <a:schemeClr val="bg1"/>
                  </a:solidFill>
                  <a:latin typeface="Almoni Tzar ML v5 AAA" panose="00000506000000000000" pitchFamily="50" charset="-79"/>
                  <a:ea typeface="+mj-ea"/>
                  <a:cs typeface="Almoni Tzar ML v5 AAA" panose="00000506000000000000" pitchFamily="50" charset="-79"/>
                </a:rPr>
                <a:t>האם המלכ"ר בגירעון בעקבות בניית המבנה?</a:t>
              </a:r>
            </a:p>
          </p:txBody>
        </p:sp>
      </p:grpSp>
      <p:grpSp>
        <p:nvGrpSpPr>
          <p:cNvPr id="95" name="Group 94">
            <a:extLst>
              <a:ext uri="{FF2B5EF4-FFF2-40B4-BE49-F238E27FC236}">
                <a16:creationId xmlns:a16="http://schemas.microsoft.com/office/drawing/2014/main" id="{25A26B0A-1381-21DB-D009-CC3B80DF2469}"/>
              </a:ext>
            </a:extLst>
          </p:cNvPr>
          <p:cNvGrpSpPr/>
          <p:nvPr/>
        </p:nvGrpSpPr>
        <p:grpSpPr>
          <a:xfrm>
            <a:off x="691820" y="1068668"/>
            <a:ext cx="2953062" cy="2827784"/>
            <a:chOff x="691820" y="1068668"/>
            <a:chExt cx="2953062" cy="2827784"/>
          </a:xfrm>
        </p:grpSpPr>
        <p:grpSp>
          <p:nvGrpSpPr>
            <p:cNvPr id="81" name="Group 80">
              <a:extLst>
                <a:ext uri="{FF2B5EF4-FFF2-40B4-BE49-F238E27FC236}">
                  <a16:creationId xmlns:a16="http://schemas.microsoft.com/office/drawing/2014/main" id="{CFA3E9E9-0CBE-0784-F519-97BB71F66268}"/>
                </a:ext>
              </a:extLst>
            </p:cNvPr>
            <p:cNvGrpSpPr/>
            <p:nvPr/>
          </p:nvGrpSpPr>
          <p:grpSpPr>
            <a:xfrm>
              <a:off x="691820" y="1550341"/>
              <a:ext cx="2953062" cy="2346111"/>
              <a:chOff x="629104" y="2141514"/>
              <a:chExt cx="2784408" cy="2346111"/>
            </a:xfrm>
          </p:grpSpPr>
          <p:grpSp>
            <p:nvGrpSpPr>
              <p:cNvPr id="82" name="Group 81">
                <a:extLst>
                  <a:ext uri="{FF2B5EF4-FFF2-40B4-BE49-F238E27FC236}">
                    <a16:creationId xmlns:a16="http://schemas.microsoft.com/office/drawing/2014/main" id="{DEB58592-2906-CE95-8FCD-7ED936DF25BE}"/>
                  </a:ext>
                </a:extLst>
              </p:cNvPr>
              <p:cNvGrpSpPr/>
              <p:nvPr/>
            </p:nvGrpSpPr>
            <p:grpSpPr>
              <a:xfrm>
                <a:off x="629104" y="2309136"/>
                <a:ext cx="2784408" cy="2178489"/>
                <a:chOff x="916930" y="5326958"/>
                <a:chExt cx="8011590" cy="907824"/>
              </a:xfrm>
            </p:grpSpPr>
            <p:sp>
              <p:nvSpPr>
                <p:cNvPr id="85" name="Shape">
                  <a:extLst>
                    <a:ext uri="{FF2B5EF4-FFF2-40B4-BE49-F238E27FC236}">
                      <a16:creationId xmlns:a16="http://schemas.microsoft.com/office/drawing/2014/main" id="{2E1A0F5A-2962-CCCD-97E9-7C328C256431}"/>
                    </a:ext>
                  </a:extLst>
                </p:cNvPr>
                <p:cNvSpPr/>
                <p:nvPr/>
              </p:nvSpPr>
              <p:spPr>
                <a:xfrm>
                  <a:off x="916930" y="5327133"/>
                  <a:ext cx="7261687" cy="907649"/>
                </a:xfrm>
                <a:custGeom>
                  <a:avLst/>
                  <a:gdLst/>
                  <a:ahLst/>
                  <a:cxnLst>
                    <a:cxn ang="0">
                      <a:pos x="wd2" y="hd2"/>
                    </a:cxn>
                    <a:cxn ang="5400000">
                      <a:pos x="wd2" y="hd2"/>
                    </a:cxn>
                    <a:cxn ang="10800000">
                      <a:pos x="wd2" y="hd2"/>
                    </a:cxn>
                    <a:cxn ang="16200000">
                      <a:pos x="wd2" y="hd2"/>
                    </a:cxn>
                  </a:cxnLst>
                  <a:rect l="0" t="0" r="r" b="b"/>
                  <a:pathLst>
                    <a:path w="21573" h="21562" extrusionOk="0">
                      <a:moveTo>
                        <a:pt x="21573" y="50"/>
                      </a:moveTo>
                      <a:lnTo>
                        <a:pt x="5239" y="50"/>
                      </a:lnTo>
                      <a:cubicBezTo>
                        <a:pt x="5068" y="28"/>
                        <a:pt x="4897" y="-16"/>
                        <a:pt x="4726" y="6"/>
                      </a:cubicBezTo>
                      <a:cubicBezTo>
                        <a:pt x="4257" y="28"/>
                        <a:pt x="3788" y="-38"/>
                        <a:pt x="3314" y="50"/>
                      </a:cubicBezTo>
                      <a:cubicBezTo>
                        <a:pt x="2801" y="138"/>
                        <a:pt x="2288" y="28"/>
                        <a:pt x="1771" y="28"/>
                      </a:cubicBezTo>
                      <a:cubicBezTo>
                        <a:pt x="1613" y="28"/>
                        <a:pt x="1451" y="72"/>
                        <a:pt x="1293" y="138"/>
                      </a:cubicBezTo>
                      <a:cubicBezTo>
                        <a:pt x="1253" y="160"/>
                        <a:pt x="1210" y="204"/>
                        <a:pt x="1179" y="314"/>
                      </a:cubicBezTo>
                      <a:cubicBezTo>
                        <a:pt x="1131" y="490"/>
                        <a:pt x="1078" y="556"/>
                        <a:pt x="1021" y="556"/>
                      </a:cubicBezTo>
                      <a:cubicBezTo>
                        <a:pt x="999" y="556"/>
                        <a:pt x="982" y="578"/>
                        <a:pt x="960" y="600"/>
                      </a:cubicBezTo>
                      <a:cubicBezTo>
                        <a:pt x="973" y="710"/>
                        <a:pt x="986" y="776"/>
                        <a:pt x="1003" y="776"/>
                      </a:cubicBezTo>
                      <a:cubicBezTo>
                        <a:pt x="1030" y="798"/>
                        <a:pt x="1056" y="798"/>
                        <a:pt x="1082" y="820"/>
                      </a:cubicBezTo>
                      <a:cubicBezTo>
                        <a:pt x="1223" y="952"/>
                        <a:pt x="1359" y="1150"/>
                        <a:pt x="1499" y="1172"/>
                      </a:cubicBezTo>
                      <a:cubicBezTo>
                        <a:pt x="1854" y="1260"/>
                        <a:pt x="2209" y="1260"/>
                        <a:pt x="2560" y="1282"/>
                      </a:cubicBezTo>
                      <a:cubicBezTo>
                        <a:pt x="2810" y="1282"/>
                        <a:pt x="3060" y="1216"/>
                        <a:pt x="3306" y="1194"/>
                      </a:cubicBezTo>
                      <a:cubicBezTo>
                        <a:pt x="3358" y="1194"/>
                        <a:pt x="3406" y="1238"/>
                        <a:pt x="3459" y="1260"/>
                      </a:cubicBezTo>
                      <a:cubicBezTo>
                        <a:pt x="3459" y="1304"/>
                        <a:pt x="3459" y="1326"/>
                        <a:pt x="3459" y="1370"/>
                      </a:cubicBezTo>
                      <a:cubicBezTo>
                        <a:pt x="3450" y="1392"/>
                        <a:pt x="3441" y="1414"/>
                        <a:pt x="3433" y="1414"/>
                      </a:cubicBezTo>
                      <a:cubicBezTo>
                        <a:pt x="3292" y="1458"/>
                        <a:pt x="3152" y="1524"/>
                        <a:pt x="3007" y="1546"/>
                      </a:cubicBezTo>
                      <a:cubicBezTo>
                        <a:pt x="2757" y="1568"/>
                        <a:pt x="2507" y="1590"/>
                        <a:pt x="2258" y="1590"/>
                      </a:cubicBezTo>
                      <a:cubicBezTo>
                        <a:pt x="2091" y="1590"/>
                        <a:pt x="1929" y="1678"/>
                        <a:pt x="1762" y="1722"/>
                      </a:cubicBezTo>
                      <a:cubicBezTo>
                        <a:pt x="1442" y="1788"/>
                        <a:pt x="1122" y="1700"/>
                        <a:pt x="806" y="1678"/>
                      </a:cubicBezTo>
                      <a:cubicBezTo>
                        <a:pt x="780" y="1678"/>
                        <a:pt x="754" y="1678"/>
                        <a:pt x="727" y="1700"/>
                      </a:cubicBezTo>
                      <a:cubicBezTo>
                        <a:pt x="710" y="1722"/>
                        <a:pt x="701" y="1810"/>
                        <a:pt x="688" y="1854"/>
                      </a:cubicBezTo>
                      <a:cubicBezTo>
                        <a:pt x="701" y="1920"/>
                        <a:pt x="714" y="2008"/>
                        <a:pt x="732" y="2052"/>
                      </a:cubicBezTo>
                      <a:cubicBezTo>
                        <a:pt x="754" y="2096"/>
                        <a:pt x="780" y="2074"/>
                        <a:pt x="802" y="2074"/>
                      </a:cubicBezTo>
                      <a:cubicBezTo>
                        <a:pt x="946" y="2096"/>
                        <a:pt x="1091" y="2118"/>
                        <a:pt x="1236" y="2140"/>
                      </a:cubicBezTo>
                      <a:cubicBezTo>
                        <a:pt x="1253" y="2140"/>
                        <a:pt x="1267" y="2162"/>
                        <a:pt x="1288" y="2184"/>
                      </a:cubicBezTo>
                      <a:cubicBezTo>
                        <a:pt x="1262" y="2690"/>
                        <a:pt x="1363" y="2426"/>
                        <a:pt x="1398" y="2624"/>
                      </a:cubicBezTo>
                      <a:cubicBezTo>
                        <a:pt x="1372" y="2624"/>
                        <a:pt x="1359" y="2646"/>
                        <a:pt x="1341" y="2646"/>
                      </a:cubicBezTo>
                      <a:cubicBezTo>
                        <a:pt x="1065" y="2624"/>
                        <a:pt x="784" y="2580"/>
                        <a:pt x="508" y="2558"/>
                      </a:cubicBezTo>
                      <a:cubicBezTo>
                        <a:pt x="442" y="2558"/>
                        <a:pt x="376" y="2536"/>
                        <a:pt x="311" y="2580"/>
                      </a:cubicBezTo>
                      <a:cubicBezTo>
                        <a:pt x="284" y="2602"/>
                        <a:pt x="249" y="2778"/>
                        <a:pt x="240" y="2910"/>
                      </a:cubicBezTo>
                      <a:cubicBezTo>
                        <a:pt x="227" y="3130"/>
                        <a:pt x="276" y="3130"/>
                        <a:pt x="306" y="3152"/>
                      </a:cubicBezTo>
                      <a:cubicBezTo>
                        <a:pt x="333" y="3174"/>
                        <a:pt x="359" y="3174"/>
                        <a:pt x="385" y="3174"/>
                      </a:cubicBezTo>
                      <a:cubicBezTo>
                        <a:pt x="697" y="3218"/>
                        <a:pt x="1008" y="3240"/>
                        <a:pt x="1319" y="3284"/>
                      </a:cubicBezTo>
                      <a:cubicBezTo>
                        <a:pt x="1350" y="3284"/>
                        <a:pt x="1385" y="3328"/>
                        <a:pt x="1416" y="3350"/>
                      </a:cubicBezTo>
                      <a:cubicBezTo>
                        <a:pt x="1394" y="3416"/>
                        <a:pt x="1367" y="3460"/>
                        <a:pt x="1345" y="3460"/>
                      </a:cubicBezTo>
                      <a:cubicBezTo>
                        <a:pt x="1153" y="3438"/>
                        <a:pt x="960" y="3416"/>
                        <a:pt x="767" y="3394"/>
                      </a:cubicBezTo>
                      <a:cubicBezTo>
                        <a:pt x="740" y="3394"/>
                        <a:pt x="718" y="3438"/>
                        <a:pt x="692" y="3481"/>
                      </a:cubicBezTo>
                      <a:cubicBezTo>
                        <a:pt x="714" y="3547"/>
                        <a:pt x="736" y="3657"/>
                        <a:pt x="762" y="3679"/>
                      </a:cubicBezTo>
                      <a:cubicBezTo>
                        <a:pt x="811" y="3723"/>
                        <a:pt x="859" y="3723"/>
                        <a:pt x="907" y="3767"/>
                      </a:cubicBezTo>
                      <a:cubicBezTo>
                        <a:pt x="951" y="3811"/>
                        <a:pt x="995" y="3899"/>
                        <a:pt x="1039" y="3965"/>
                      </a:cubicBezTo>
                      <a:cubicBezTo>
                        <a:pt x="1039" y="3987"/>
                        <a:pt x="1039" y="4031"/>
                        <a:pt x="1034" y="4053"/>
                      </a:cubicBezTo>
                      <a:cubicBezTo>
                        <a:pt x="1017" y="4075"/>
                        <a:pt x="1003" y="4097"/>
                        <a:pt x="986" y="4097"/>
                      </a:cubicBezTo>
                      <a:cubicBezTo>
                        <a:pt x="775" y="4075"/>
                        <a:pt x="565" y="4053"/>
                        <a:pt x="359" y="4009"/>
                      </a:cubicBezTo>
                      <a:cubicBezTo>
                        <a:pt x="311" y="4009"/>
                        <a:pt x="258" y="4009"/>
                        <a:pt x="240" y="4229"/>
                      </a:cubicBezTo>
                      <a:cubicBezTo>
                        <a:pt x="232" y="4361"/>
                        <a:pt x="249" y="4559"/>
                        <a:pt x="267" y="4691"/>
                      </a:cubicBezTo>
                      <a:cubicBezTo>
                        <a:pt x="297" y="4933"/>
                        <a:pt x="284" y="5087"/>
                        <a:pt x="232" y="5153"/>
                      </a:cubicBezTo>
                      <a:cubicBezTo>
                        <a:pt x="96" y="5329"/>
                        <a:pt x="43" y="5835"/>
                        <a:pt x="12" y="6407"/>
                      </a:cubicBezTo>
                      <a:cubicBezTo>
                        <a:pt x="-27" y="7221"/>
                        <a:pt x="26" y="7573"/>
                        <a:pt x="201" y="7727"/>
                      </a:cubicBezTo>
                      <a:cubicBezTo>
                        <a:pt x="293" y="7815"/>
                        <a:pt x="385" y="7925"/>
                        <a:pt x="482" y="8035"/>
                      </a:cubicBezTo>
                      <a:cubicBezTo>
                        <a:pt x="468" y="8321"/>
                        <a:pt x="429" y="8430"/>
                        <a:pt x="376" y="8408"/>
                      </a:cubicBezTo>
                      <a:cubicBezTo>
                        <a:pt x="315" y="8364"/>
                        <a:pt x="249" y="8321"/>
                        <a:pt x="188" y="8276"/>
                      </a:cubicBezTo>
                      <a:cubicBezTo>
                        <a:pt x="148" y="8254"/>
                        <a:pt x="131" y="8298"/>
                        <a:pt x="118" y="8496"/>
                      </a:cubicBezTo>
                      <a:cubicBezTo>
                        <a:pt x="83" y="9046"/>
                        <a:pt x="140" y="9508"/>
                        <a:pt x="289" y="9816"/>
                      </a:cubicBezTo>
                      <a:cubicBezTo>
                        <a:pt x="276" y="9882"/>
                        <a:pt x="267" y="9970"/>
                        <a:pt x="254" y="10014"/>
                      </a:cubicBezTo>
                      <a:cubicBezTo>
                        <a:pt x="153" y="10454"/>
                        <a:pt x="166" y="10828"/>
                        <a:pt x="297" y="11026"/>
                      </a:cubicBezTo>
                      <a:cubicBezTo>
                        <a:pt x="394" y="11180"/>
                        <a:pt x="495" y="11290"/>
                        <a:pt x="596" y="11356"/>
                      </a:cubicBezTo>
                      <a:cubicBezTo>
                        <a:pt x="1065" y="11576"/>
                        <a:pt x="1538" y="11774"/>
                        <a:pt x="2008" y="11994"/>
                      </a:cubicBezTo>
                      <a:cubicBezTo>
                        <a:pt x="2069" y="12016"/>
                        <a:pt x="2130" y="12060"/>
                        <a:pt x="2192" y="12104"/>
                      </a:cubicBezTo>
                      <a:cubicBezTo>
                        <a:pt x="2192" y="12148"/>
                        <a:pt x="2192" y="12192"/>
                        <a:pt x="2192" y="12214"/>
                      </a:cubicBezTo>
                      <a:cubicBezTo>
                        <a:pt x="2104" y="12192"/>
                        <a:pt x="2016" y="12192"/>
                        <a:pt x="1929" y="12170"/>
                      </a:cubicBezTo>
                      <a:cubicBezTo>
                        <a:pt x="1867" y="12170"/>
                        <a:pt x="1806" y="12170"/>
                        <a:pt x="1749" y="12192"/>
                      </a:cubicBezTo>
                      <a:cubicBezTo>
                        <a:pt x="1714" y="12192"/>
                        <a:pt x="1674" y="12258"/>
                        <a:pt x="1639" y="12258"/>
                      </a:cubicBezTo>
                      <a:cubicBezTo>
                        <a:pt x="1402" y="12170"/>
                        <a:pt x="1170" y="12082"/>
                        <a:pt x="933" y="11994"/>
                      </a:cubicBezTo>
                      <a:cubicBezTo>
                        <a:pt x="907" y="11994"/>
                        <a:pt x="881" y="12016"/>
                        <a:pt x="854" y="12038"/>
                      </a:cubicBezTo>
                      <a:cubicBezTo>
                        <a:pt x="854" y="12082"/>
                        <a:pt x="854" y="12104"/>
                        <a:pt x="859" y="12148"/>
                      </a:cubicBezTo>
                      <a:cubicBezTo>
                        <a:pt x="1280" y="12434"/>
                        <a:pt x="1709" y="12412"/>
                        <a:pt x="2130" y="12852"/>
                      </a:cubicBezTo>
                      <a:cubicBezTo>
                        <a:pt x="2087" y="12918"/>
                        <a:pt x="2043" y="12962"/>
                        <a:pt x="1999" y="12940"/>
                      </a:cubicBezTo>
                      <a:cubicBezTo>
                        <a:pt x="1552" y="12808"/>
                        <a:pt x="1104" y="12654"/>
                        <a:pt x="657" y="12522"/>
                      </a:cubicBezTo>
                      <a:cubicBezTo>
                        <a:pt x="600" y="12500"/>
                        <a:pt x="556" y="12456"/>
                        <a:pt x="547" y="12852"/>
                      </a:cubicBezTo>
                      <a:cubicBezTo>
                        <a:pt x="534" y="13269"/>
                        <a:pt x="578" y="13643"/>
                        <a:pt x="670" y="13709"/>
                      </a:cubicBezTo>
                      <a:cubicBezTo>
                        <a:pt x="819" y="13797"/>
                        <a:pt x="968" y="13885"/>
                        <a:pt x="1122" y="13973"/>
                      </a:cubicBezTo>
                      <a:cubicBezTo>
                        <a:pt x="1188" y="14017"/>
                        <a:pt x="1267" y="13973"/>
                        <a:pt x="1275" y="14435"/>
                      </a:cubicBezTo>
                      <a:cubicBezTo>
                        <a:pt x="1258" y="14435"/>
                        <a:pt x="1236" y="14435"/>
                        <a:pt x="1214" y="14413"/>
                      </a:cubicBezTo>
                      <a:cubicBezTo>
                        <a:pt x="986" y="14303"/>
                        <a:pt x="762" y="14171"/>
                        <a:pt x="534" y="14061"/>
                      </a:cubicBezTo>
                      <a:cubicBezTo>
                        <a:pt x="499" y="14039"/>
                        <a:pt x="447" y="13907"/>
                        <a:pt x="438" y="14193"/>
                      </a:cubicBezTo>
                      <a:cubicBezTo>
                        <a:pt x="438" y="14237"/>
                        <a:pt x="490" y="14369"/>
                        <a:pt x="521" y="14391"/>
                      </a:cubicBezTo>
                      <a:cubicBezTo>
                        <a:pt x="591" y="14479"/>
                        <a:pt x="661" y="14523"/>
                        <a:pt x="749" y="14611"/>
                      </a:cubicBezTo>
                      <a:cubicBezTo>
                        <a:pt x="688" y="14897"/>
                        <a:pt x="631" y="14919"/>
                        <a:pt x="574" y="14897"/>
                      </a:cubicBezTo>
                      <a:cubicBezTo>
                        <a:pt x="495" y="14875"/>
                        <a:pt x="411" y="14831"/>
                        <a:pt x="333" y="14787"/>
                      </a:cubicBezTo>
                      <a:cubicBezTo>
                        <a:pt x="280" y="14765"/>
                        <a:pt x="232" y="14831"/>
                        <a:pt x="227" y="15117"/>
                      </a:cubicBezTo>
                      <a:cubicBezTo>
                        <a:pt x="219" y="15425"/>
                        <a:pt x="280" y="15403"/>
                        <a:pt x="315" y="15425"/>
                      </a:cubicBezTo>
                      <a:cubicBezTo>
                        <a:pt x="561" y="15601"/>
                        <a:pt x="802" y="15821"/>
                        <a:pt x="1047" y="15931"/>
                      </a:cubicBezTo>
                      <a:cubicBezTo>
                        <a:pt x="1389" y="16085"/>
                        <a:pt x="1736" y="16173"/>
                        <a:pt x="2082" y="16305"/>
                      </a:cubicBezTo>
                      <a:cubicBezTo>
                        <a:pt x="2152" y="16327"/>
                        <a:pt x="2222" y="16481"/>
                        <a:pt x="2293" y="16503"/>
                      </a:cubicBezTo>
                      <a:cubicBezTo>
                        <a:pt x="2433" y="16591"/>
                        <a:pt x="2578" y="16635"/>
                        <a:pt x="2718" y="16701"/>
                      </a:cubicBezTo>
                      <a:cubicBezTo>
                        <a:pt x="2731" y="16701"/>
                        <a:pt x="2757" y="16789"/>
                        <a:pt x="2757" y="16811"/>
                      </a:cubicBezTo>
                      <a:cubicBezTo>
                        <a:pt x="2757" y="16877"/>
                        <a:pt x="2749" y="17009"/>
                        <a:pt x="2735" y="17031"/>
                      </a:cubicBezTo>
                      <a:cubicBezTo>
                        <a:pt x="2709" y="17075"/>
                        <a:pt x="2678" y="17097"/>
                        <a:pt x="2648" y="17097"/>
                      </a:cubicBezTo>
                      <a:cubicBezTo>
                        <a:pt x="2507" y="17097"/>
                        <a:pt x="2363" y="17097"/>
                        <a:pt x="2222" y="17119"/>
                      </a:cubicBezTo>
                      <a:cubicBezTo>
                        <a:pt x="2095" y="17141"/>
                        <a:pt x="1973" y="17207"/>
                        <a:pt x="1845" y="17229"/>
                      </a:cubicBezTo>
                      <a:cubicBezTo>
                        <a:pt x="1740" y="17251"/>
                        <a:pt x="1635" y="17185"/>
                        <a:pt x="1534" y="17185"/>
                      </a:cubicBezTo>
                      <a:cubicBezTo>
                        <a:pt x="1490" y="17185"/>
                        <a:pt x="1442" y="17163"/>
                        <a:pt x="1398" y="17163"/>
                      </a:cubicBezTo>
                      <a:cubicBezTo>
                        <a:pt x="1249" y="17185"/>
                        <a:pt x="1096" y="17229"/>
                        <a:pt x="946" y="17251"/>
                      </a:cubicBezTo>
                      <a:cubicBezTo>
                        <a:pt x="898" y="17251"/>
                        <a:pt x="841" y="17163"/>
                        <a:pt x="806" y="17273"/>
                      </a:cubicBezTo>
                      <a:cubicBezTo>
                        <a:pt x="732" y="17449"/>
                        <a:pt x="657" y="17427"/>
                        <a:pt x="583" y="17405"/>
                      </a:cubicBezTo>
                      <a:cubicBezTo>
                        <a:pt x="495" y="17383"/>
                        <a:pt x="451" y="17625"/>
                        <a:pt x="398" y="17977"/>
                      </a:cubicBezTo>
                      <a:cubicBezTo>
                        <a:pt x="604" y="18197"/>
                        <a:pt x="806" y="18439"/>
                        <a:pt x="1003" y="18592"/>
                      </a:cubicBezTo>
                      <a:cubicBezTo>
                        <a:pt x="1166" y="18702"/>
                        <a:pt x="1332" y="18702"/>
                        <a:pt x="1495" y="18768"/>
                      </a:cubicBezTo>
                      <a:cubicBezTo>
                        <a:pt x="1521" y="18768"/>
                        <a:pt x="1543" y="18834"/>
                        <a:pt x="1569" y="18878"/>
                      </a:cubicBezTo>
                      <a:cubicBezTo>
                        <a:pt x="1600" y="18944"/>
                        <a:pt x="1635" y="19054"/>
                        <a:pt x="1666" y="19054"/>
                      </a:cubicBezTo>
                      <a:cubicBezTo>
                        <a:pt x="1981" y="19098"/>
                        <a:pt x="2297" y="19120"/>
                        <a:pt x="2613" y="19164"/>
                      </a:cubicBezTo>
                      <a:cubicBezTo>
                        <a:pt x="2643" y="19164"/>
                        <a:pt x="2683" y="19208"/>
                        <a:pt x="2696" y="19318"/>
                      </a:cubicBezTo>
                      <a:cubicBezTo>
                        <a:pt x="2740" y="19626"/>
                        <a:pt x="2784" y="19956"/>
                        <a:pt x="2696" y="20264"/>
                      </a:cubicBezTo>
                      <a:cubicBezTo>
                        <a:pt x="2696" y="20264"/>
                        <a:pt x="2696" y="20308"/>
                        <a:pt x="2696" y="20374"/>
                      </a:cubicBezTo>
                      <a:cubicBezTo>
                        <a:pt x="2744" y="20462"/>
                        <a:pt x="2797" y="20572"/>
                        <a:pt x="2854" y="20660"/>
                      </a:cubicBezTo>
                      <a:cubicBezTo>
                        <a:pt x="2885" y="20704"/>
                        <a:pt x="2915" y="20748"/>
                        <a:pt x="2946" y="20792"/>
                      </a:cubicBezTo>
                      <a:cubicBezTo>
                        <a:pt x="2977" y="20836"/>
                        <a:pt x="3007" y="20924"/>
                        <a:pt x="3034" y="20902"/>
                      </a:cubicBezTo>
                      <a:cubicBezTo>
                        <a:pt x="3345" y="20792"/>
                        <a:pt x="3661" y="20660"/>
                        <a:pt x="3972" y="20550"/>
                      </a:cubicBezTo>
                      <a:cubicBezTo>
                        <a:pt x="4011" y="20528"/>
                        <a:pt x="4051" y="20572"/>
                        <a:pt x="4086" y="20572"/>
                      </a:cubicBezTo>
                      <a:cubicBezTo>
                        <a:pt x="4086" y="20616"/>
                        <a:pt x="4086" y="20638"/>
                        <a:pt x="4086" y="20682"/>
                      </a:cubicBezTo>
                      <a:cubicBezTo>
                        <a:pt x="4068" y="20704"/>
                        <a:pt x="4055" y="20726"/>
                        <a:pt x="4038" y="20726"/>
                      </a:cubicBezTo>
                      <a:cubicBezTo>
                        <a:pt x="3832" y="20792"/>
                        <a:pt x="3630" y="20836"/>
                        <a:pt x="3424" y="20902"/>
                      </a:cubicBezTo>
                      <a:cubicBezTo>
                        <a:pt x="3227" y="20968"/>
                        <a:pt x="3029" y="21034"/>
                        <a:pt x="2828" y="21122"/>
                      </a:cubicBezTo>
                      <a:cubicBezTo>
                        <a:pt x="2814" y="21122"/>
                        <a:pt x="2797" y="21210"/>
                        <a:pt x="2784" y="21254"/>
                      </a:cubicBezTo>
                      <a:cubicBezTo>
                        <a:pt x="2792" y="21298"/>
                        <a:pt x="2797" y="21342"/>
                        <a:pt x="2806" y="21386"/>
                      </a:cubicBezTo>
                      <a:lnTo>
                        <a:pt x="3222" y="21562"/>
                      </a:lnTo>
                      <a:cubicBezTo>
                        <a:pt x="3481" y="21518"/>
                        <a:pt x="3744" y="21430"/>
                        <a:pt x="4003" y="21342"/>
                      </a:cubicBezTo>
                      <a:cubicBezTo>
                        <a:pt x="4358" y="21232"/>
                        <a:pt x="4709" y="21078"/>
                        <a:pt x="5064" y="20924"/>
                      </a:cubicBezTo>
                      <a:cubicBezTo>
                        <a:pt x="5086" y="20924"/>
                        <a:pt x="5112" y="20902"/>
                        <a:pt x="5134" y="20902"/>
                      </a:cubicBezTo>
                      <a:cubicBezTo>
                        <a:pt x="5244" y="20858"/>
                        <a:pt x="5353" y="20990"/>
                        <a:pt x="5463" y="20836"/>
                      </a:cubicBezTo>
                      <a:lnTo>
                        <a:pt x="21573" y="20836"/>
                      </a:lnTo>
                      <a:lnTo>
                        <a:pt x="21573" y="50"/>
                      </a:lnTo>
                      <a:close/>
                      <a:moveTo>
                        <a:pt x="4187" y="20616"/>
                      </a:moveTo>
                      <a:cubicBezTo>
                        <a:pt x="4239" y="20440"/>
                        <a:pt x="4700" y="20264"/>
                        <a:pt x="4924" y="20286"/>
                      </a:cubicBezTo>
                      <a:lnTo>
                        <a:pt x="4924" y="20484"/>
                      </a:lnTo>
                      <a:cubicBezTo>
                        <a:pt x="4678" y="20550"/>
                        <a:pt x="4432" y="20638"/>
                        <a:pt x="4187" y="20704"/>
                      </a:cubicBezTo>
                      <a:cubicBezTo>
                        <a:pt x="4191" y="20682"/>
                        <a:pt x="4187" y="20638"/>
                        <a:pt x="4187" y="20616"/>
                      </a:cubicBezTo>
                      <a:close/>
                    </a:path>
                  </a:pathLst>
                </a:custGeom>
                <a:solidFill>
                  <a:schemeClr val="accent4">
                    <a:lumMod val="20000"/>
                    <a:lumOff val="80000"/>
                  </a:schemeClr>
                </a:solidFill>
                <a:ln w="12700">
                  <a:miter lim="400000"/>
                </a:ln>
              </p:spPr>
              <p:txBody>
                <a:bodyPr lIns="28575" tIns="28575" rIns="28575" bIns="28575" anchor="ctr"/>
                <a:lstStyle/>
                <a:p>
                  <a:pPr>
                    <a:defRPr sz="3000">
                      <a:solidFill>
                        <a:srgbClr val="FFFFFF"/>
                      </a:solidFill>
                    </a:defRPr>
                  </a:pPr>
                  <a:endParaRPr sz="2250" dirty="0">
                    <a:solidFill>
                      <a:schemeClr val="tx2"/>
                    </a:solidFill>
                    <a:latin typeface="Almoni DL AAA" panose="020B0500000000020004" pitchFamily="34" charset="-79"/>
                    <a:cs typeface="Almoni DL AAA" panose="020B0500000000020004" pitchFamily="34" charset="-79"/>
                  </a:endParaRPr>
                </a:p>
              </p:txBody>
            </p:sp>
            <p:sp>
              <p:nvSpPr>
                <p:cNvPr id="86" name="Shape">
                  <a:extLst>
                    <a:ext uri="{FF2B5EF4-FFF2-40B4-BE49-F238E27FC236}">
                      <a16:creationId xmlns:a16="http://schemas.microsoft.com/office/drawing/2014/main" id="{D21FFF61-0F9B-816B-9516-6DC0F5095DD9}"/>
                    </a:ext>
                  </a:extLst>
                </p:cNvPr>
                <p:cNvSpPr/>
                <p:nvPr/>
              </p:nvSpPr>
              <p:spPr>
                <a:xfrm flipH="1">
                  <a:off x="4669010" y="5326958"/>
                  <a:ext cx="4259510" cy="907649"/>
                </a:xfrm>
                <a:custGeom>
                  <a:avLst/>
                  <a:gdLst/>
                  <a:ahLst/>
                  <a:cxnLst>
                    <a:cxn ang="0">
                      <a:pos x="wd2" y="hd2"/>
                    </a:cxn>
                    <a:cxn ang="5400000">
                      <a:pos x="wd2" y="hd2"/>
                    </a:cxn>
                    <a:cxn ang="10800000">
                      <a:pos x="wd2" y="hd2"/>
                    </a:cxn>
                    <a:cxn ang="16200000">
                      <a:pos x="wd2" y="hd2"/>
                    </a:cxn>
                  </a:cxnLst>
                  <a:rect l="0" t="0" r="r" b="b"/>
                  <a:pathLst>
                    <a:path w="21573" h="21562" extrusionOk="0">
                      <a:moveTo>
                        <a:pt x="21573" y="50"/>
                      </a:moveTo>
                      <a:lnTo>
                        <a:pt x="5239" y="50"/>
                      </a:lnTo>
                      <a:cubicBezTo>
                        <a:pt x="5068" y="28"/>
                        <a:pt x="4897" y="-16"/>
                        <a:pt x="4726" y="6"/>
                      </a:cubicBezTo>
                      <a:cubicBezTo>
                        <a:pt x="4257" y="28"/>
                        <a:pt x="3788" y="-38"/>
                        <a:pt x="3314" y="50"/>
                      </a:cubicBezTo>
                      <a:cubicBezTo>
                        <a:pt x="2801" y="138"/>
                        <a:pt x="2288" y="28"/>
                        <a:pt x="1771" y="28"/>
                      </a:cubicBezTo>
                      <a:cubicBezTo>
                        <a:pt x="1613" y="28"/>
                        <a:pt x="1451" y="72"/>
                        <a:pt x="1293" y="138"/>
                      </a:cubicBezTo>
                      <a:cubicBezTo>
                        <a:pt x="1253" y="160"/>
                        <a:pt x="1210" y="204"/>
                        <a:pt x="1179" y="314"/>
                      </a:cubicBezTo>
                      <a:cubicBezTo>
                        <a:pt x="1131" y="490"/>
                        <a:pt x="1078" y="556"/>
                        <a:pt x="1021" y="556"/>
                      </a:cubicBezTo>
                      <a:cubicBezTo>
                        <a:pt x="999" y="556"/>
                        <a:pt x="982" y="578"/>
                        <a:pt x="960" y="600"/>
                      </a:cubicBezTo>
                      <a:cubicBezTo>
                        <a:pt x="973" y="710"/>
                        <a:pt x="986" y="776"/>
                        <a:pt x="1003" y="776"/>
                      </a:cubicBezTo>
                      <a:cubicBezTo>
                        <a:pt x="1030" y="798"/>
                        <a:pt x="1056" y="798"/>
                        <a:pt x="1082" y="820"/>
                      </a:cubicBezTo>
                      <a:cubicBezTo>
                        <a:pt x="1223" y="952"/>
                        <a:pt x="1359" y="1150"/>
                        <a:pt x="1499" y="1172"/>
                      </a:cubicBezTo>
                      <a:cubicBezTo>
                        <a:pt x="1854" y="1260"/>
                        <a:pt x="2209" y="1260"/>
                        <a:pt x="2560" y="1282"/>
                      </a:cubicBezTo>
                      <a:cubicBezTo>
                        <a:pt x="2810" y="1282"/>
                        <a:pt x="3060" y="1216"/>
                        <a:pt x="3306" y="1194"/>
                      </a:cubicBezTo>
                      <a:cubicBezTo>
                        <a:pt x="3358" y="1194"/>
                        <a:pt x="3406" y="1238"/>
                        <a:pt x="3459" y="1260"/>
                      </a:cubicBezTo>
                      <a:cubicBezTo>
                        <a:pt x="3459" y="1304"/>
                        <a:pt x="3459" y="1326"/>
                        <a:pt x="3459" y="1370"/>
                      </a:cubicBezTo>
                      <a:cubicBezTo>
                        <a:pt x="3450" y="1392"/>
                        <a:pt x="3441" y="1414"/>
                        <a:pt x="3433" y="1414"/>
                      </a:cubicBezTo>
                      <a:cubicBezTo>
                        <a:pt x="3292" y="1458"/>
                        <a:pt x="3152" y="1524"/>
                        <a:pt x="3007" y="1546"/>
                      </a:cubicBezTo>
                      <a:cubicBezTo>
                        <a:pt x="2757" y="1568"/>
                        <a:pt x="2507" y="1590"/>
                        <a:pt x="2258" y="1590"/>
                      </a:cubicBezTo>
                      <a:cubicBezTo>
                        <a:pt x="2091" y="1590"/>
                        <a:pt x="1929" y="1678"/>
                        <a:pt x="1762" y="1722"/>
                      </a:cubicBezTo>
                      <a:cubicBezTo>
                        <a:pt x="1442" y="1788"/>
                        <a:pt x="1122" y="1700"/>
                        <a:pt x="806" y="1678"/>
                      </a:cubicBezTo>
                      <a:cubicBezTo>
                        <a:pt x="780" y="1678"/>
                        <a:pt x="754" y="1678"/>
                        <a:pt x="727" y="1700"/>
                      </a:cubicBezTo>
                      <a:cubicBezTo>
                        <a:pt x="710" y="1722"/>
                        <a:pt x="701" y="1810"/>
                        <a:pt x="688" y="1854"/>
                      </a:cubicBezTo>
                      <a:cubicBezTo>
                        <a:pt x="701" y="1920"/>
                        <a:pt x="714" y="2008"/>
                        <a:pt x="732" y="2052"/>
                      </a:cubicBezTo>
                      <a:cubicBezTo>
                        <a:pt x="754" y="2096"/>
                        <a:pt x="780" y="2074"/>
                        <a:pt x="802" y="2074"/>
                      </a:cubicBezTo>
                      <a:cubicBezTo>
                        <a:pt x="946" y="2096"/>
                        <a:pt x="1091" y="2118"/>
                        <a:pt x="1236" y="2140"/>
                      </a:cubicBezTo>
                      <a:cubicBezTo>
                        <a:pt x="1253" y="2140"/>
                        <a:pt x="1267" y="2162"/>
                        <a:pt x="1288" y="2184"/>
                      </a:cubicBezTo>
                      <a:cubicBezTo>
                        <a:pt x="1262" y="2690"/>
                        <a:pt x="1363" y="2426"/>
                        <a:pt x="1398" y="2624"/>
                      </a:cubicBezTo>
                      <a:cubicBezTo>
                        <a:pt x="1372" y="2624"/>
                        <a:pt x="1359" y="2646"/>
                        <a:pt x="1341" y="2646"/>
                      </a:cubicBezTo>
                      <a:cubicBezTo>
                        <a:pt x="1065" y="2624"/>
                        <a:pt x="784" y="2580"/>
                        <a:pt x="508" y="2558"/>
                      </a:cubicBezTo>
                      <a:cubicBezTo>
                        <a:pt x="442" y="2558"/>
                        <a:pt x="376" y="2536"/>
                        <a:pt x="311" y="2580"/>
                      </a:cubicBezTo>
                      <a:cubicBezTo>
                        <a:pt x="284" y="2602"/>
                        <a:pt x="249" y="2778"/>
                        <a:pt x="240" y="2910"/>
                      </a:cubicBezTo>
                      <a:cubicBezTo>
                        <a:pt x="227" y="3130"/>
                        <a:pt x="276" y="3130"/>
                        <a:pt x="306" y="3152"/>
                      </a:cubicBezTo>
                      <a:cubicBezTo>
                        <a:pt x="333" y="3174"/>
                        <a:pt x="359" y="3174"/>
                        <a:pt x="385" y="3174"/>
                      </a:cubicBezTo>
                      <a:cubicBezTo>
                        <a:pt x="697" y="3218"/>
                        <a:pt x="1008" y="3240"/>
                        <a:pt x="1319" y="3284"/>
                      </a:cubicBezTo>
                      <a:cubicBezTo>
                        <a:pt x="1350" y="3284"/>
                        <a:pt x="1385" y="3328"/>
                        <a:pt x="1416" y="3350"/>
                      </a:cubicBezTo>
                      <a:cubicBezTo>
                        <a:pt x="1394" y="3416"/>
                        <a:pt x="1367" y="3460"/>
                        <a:pt x="1345" y="3460"/>
                      </a:cubicBezTo>
                      <a:cubicBezTo>
                        <a:pt x="1153" y="3438"/>
                        <a:pt x="960" y="3416"/>
                        <a:pt x="767" y="3394"/>
                      </a:cubicBezTo>
                      <a:cubicBezTo>
                        <a:pt x="740" y="3394"/>
                        <a:pt x="718" y="3438"/>
                        <a:pt x="692" y="3481"/>
                      </a:cubicBezTo>
                      <a:cubicBezTo>
                        <a:pt x="714" y="3547"/>
                        <a:pt x="736" y="3657"/>
                        <a:pt x="762" y="3679"/>
                      </a:cubicBezTo>
                      <a:cubicBezTo>
                        <a:pt x="811" y="3723"/>
                        <a:pt x="859" y="3723"/>
                        <a:pt x="907" y="3767"/>
                      </a:cubicBezTo>
                      <a:cubicBezTo>
                        <a:pt x="951" y="3811"/>
                        <a:pt x="995" y="3899"/>
                        <a:pt x="1039" y="3965"/>
                      </a:cubicBezTo>
                      <a:cubicBezTo>
                        <a:pt x="1039" y="3987"/>
                        <a:pt x="1039" y="4031"/>
                        <a:pt x="1034" y="4053"/>
                      </a:cubicBezTo>
                      <a:cubicBezTo>
                        <a:pt x="1017" y="4075"/>
                        <a:pt x="1003" y="4097"/>
                        <a:pt x="986" y="4097"/>
                      </a:cubicBezTo>
                      <a:cubicBezTo>
                        <a:pt x="775" y="4075"/>
                        <a:pt x="565" y="4053"/>
                        <a:pt x="359" y="4009"/>
                      </a:cubicBezTo>
                      <a:cubicBezTo>
                        <a:pt x="311" y="4009"/>
                        <a:pt x="258" y="4009"/>
                        <a:pt x="240" y="4229"/>
                      </a:cubicBezTo>
                      <a:cubicBezTo>
                        <a:pt x="232" y="4361"/>
                        <a:pt x="249" y="4559"/>
                        <a:pt x="267" y="4691"/>
                      </a:cubicBezTo>
                      <a:cubicBezTo>
                        <a:pt x="297" y="4933"/>
                        <a:pt x="284" y="5087"/>
                        <a:pt x="232" y="5153"/>
                      </a:cubicBezTo>
                      <a:cubicBezTo>
                        <a:pt x="96" y="5329"/>
                        <a:pt x="43" y="5835"/>
                        <a:pt x="12" y="6407"/>
                      </a:cubicBezTo>
                      <a:cubicBezTo>
                        <a:pt x="-27" y="7221"/>
                        <a:pt x="26" y="7573"/>
                        <a:pt x="201" y="7727"/>
                      </a:cubicBezTo>
                      <a:cubicBezTo>
                        <a:pt x="293" y="7815"/>
                        <a:pt x="385" y="7925"/>
                        <a:pt x="482" y="8035"/>
                      </a:cubicBezTo>
                      <a:cubicBezTo>
                        <a:pt x="468" y="8321"/>
                        <a:pt x="429" y="8430"/>
                        <a:pt x="376" y="8408"/>
                      </a:cubicBezTo>
                      <a:cubicBezTo>
                        <a:pt x="315" y="8364"/>
                        <a:pt x="249" y="8321"/>
                        <a:pt x="188" y="8276"/>
                      </a:cubicBezTo>
                      <a:cubicBezTo>
                        <a:pt x="148" y="8254"/>
                        <a:pt x="131" y="8298"/>
                        <a:pt x="118" y="8496"/>
                      </a:cubicBezTo>
                      <a:cubicBezTo>
                        <a:pt x="83" y="9046"/>
                        <a:pt x="140" y="9508"/>
                        <a:pt x="289" y="9816"/>
                      </a:cubicBezTo>
                      <a:cubicBezTo>
                        <a:pt x="276" y="9882"/>
                        <a:pt x="267" y="9970"/>
                        <a:pt x="254" y="10014"/>
                      </a:cubicBezTo>
                      <a:cubicBezTo>
                        <a:pt x="153" y="10454"/>
                        <a:pt x="166" y="10828"/>
                        <a:pt x="297" y="11026"/>
                      </a:cubicBezTo>
                      <a:cubicBezTo>
                        <a:pt x="394" y="11180"/>
                        <a:pt x="495" y="11290"/>
                        <a:pt x="596" y="11356"/>
                      </a:cubicBezTo>
                      <a:cubicBezTo>
                        <a:pt x="1065" y="11576"/>
                        <a:pt x="1538" y="11774"/>
                        <a:pt x="2008" y="11994"/>
                      </a:cubicBezTo>
                      <a:cubicBezTo>
                        <a:pt x="2069" y="12016"/>
                        <a:pt x="2130" y="12060"/>
                        <a:pt x="2192" y="12104"/>
                      </a:cubicBezTo>
                      <a:cubicBezTo>
                        <a:pt x="2192" y="12148"/>
                        <a:pt x="2192" y="12192"/>
                        <a:pt x="2192" y="12214"/>
                      </a:cubicBezTo>
                      <a:cubicBezTo>
                        <a:pt x="2104" y="12192"/>
                        <a:pt x="2016" y="12192"/>
                        <a:pt x="1929" y="12170"/>
                      </a:cubicBezTo>
                      <a:cubicBezTo>
                        <a:pt x="1867" y="12170"/>
                        <a:pt x="1806" y="12170"/>
                        <a:pt x="1749" y="12192"/>
                      </a:cubicBezTo>
                      <a:cubicBezTo>
                        <a:pt x="1714" y="12192"/>
                        <a:pt x="1674" y="12258"/>
                        <a:pt x="1639" y="12258"/>
                      </a:cubicBezTo>
                      <a:cubicBezTo>
                        <a:pt x="1402" y="12170"/>
                        <a:pt x="1170" y="12082"/>
                        <a:pt x="933" y="11994"/>
                      </a:cubicBezTo>
                      <a:cubicBezTo>
                        <a:pt x="907" y="11994"/>
                        <a:pt x="881" y="12016"/>
                        <a:pt x="854" y="12038"/>
                      </a:cubicBezTo>
                      <a:cubicBezTo>
                        <a:pt x="854" y="12082"/>
                        <a:pt x="854" y="12104"/>
                        <a:pt x="859" y="12148"/>
                      </a:cubicBezTo>
                      <a:cubicBezTo>
                        <a:pt x="1280" y="12434"/>
                        <a:pt x="1709" y="12412"/>
                        <a:pt x="2130" y="12852"/>
                      </a:cubicBezTo>
                      <a:cubicBezTo>
                        <a:pt x="2087" y="12918"/>
                        <a:pt x="2043" y="12962"/>
                        <a:pt x="1999" y="12940"/>
                      </a:cubicBezTo>
                      <a:cubicBezTo>
                        <a:pt x="1552" y="12808"/>
                        <a:pt x="1104" y="12654"/>
                        <a:pt x="657" y="12522"/>
                      </a:cubicBezTo>
                      <a:cubicBezTo>
                        <a:pt x="600" y="12500"/>
                        <a:pt x="556" y="12456"/>
                        <a:pt x="547" y="12852"/>
                      </a:cubicBezTo>
                      <a:cubicBezTo>
                        <a:pt x="534" y="13269"/>
                        <a:pt x="578" y="13643"/>
                        <a:pt x="670" y="13709"/>
                      </a:cubicBezTo>
                      <a:cubicBezTo>
                        <a:pt x="819" y="13797"/>
                        <a:pt x="968" y="13885"/>
                        <a:pt x="1122" y="13973"/>
                      </a:cubicBezTo>
                      <a:cubicBezTo>
                        <a:pt x="1188" y="14017"/>
                        <a:pt x="1267" y="13973"/>
                        <a:pt x="1275" y="14435"/>
                      </a:cubicBezTo>
                      <a:cubicBezTo>
                        <a:pt x="1258" y="14435"/>
                        <a:pt x="1236" y="14435"/>
                        <a:pt x="1214" y="14413"/>
                      </a:cubicBezTo>
                      <a:cubicBezTo>
                        <a:pt x="986" y="14303"/>
                        <a:pt x="762" y="14171"/>
                        <a:pt x="534" y="14061"/>
                      </a:cubicBezTo>
                      <a:cubicBezTo>
                        <a:pt x="499" y="14039"/>
                        <a:pt x="447" y="13907"/>
                        <a:pt x="438" y="14193"/>
                      </a:cubicBezTo>
                      <a:cubicBezTo>
                        <a:pt x="438" y="14237"/>
                        <a:pt x="490" y="14369"/>
                        <a:pt x="521" y="14391"/>
                      </a:cubicBezTo>
                      <a:cubicBezTo>
                        <a:pt x="591" y="14479"/>
                        <a:pt x="661" y="14523"/>
                        <a:pt x="749" y="14611"/>
                      </a:cubicBezTo>
                      <a:cubicBezTo>
                        <a:pt x="688" y="14897"/>
                        <a:pt x="631" y="14919"/>
                        <a:pt x="574" y="14897"/>
                      </a:cubicBezTo>
                      <a:cubicBezTo>
                        <a:pt x="495" y="14875"/>
                        <a:pt x="411" y="14831"/>
                        <a:pt x="333" y="14787"/>
                      </a:cubicBezTo>
                      <a:cubicBezTo>
                        <a:pt x="280" y="14765"/>
                        <a:pt x="232" y="14831"/>
                        <a:pt x="227" y="15117"/>
                      </a:cubicBezTo>
                      <a:cubicBezTo>
                        <a:pt x="219" y="15425"/>
                        <a:pt x="280" y="15403"/>
                        <a:pt x="315" y="15425"/>
                      </a:cubicBezTo>
                      <a:cubicBezTo>
                        <a:pt x="561" y="15601"/>
                        <a:pt x="802" y="15821"/>
                        <a:pt x="1047" y="15931"/>
                      </a:cubicBezTo>
                      <a:cubicBezTo>
                        <a:pt x="1389" y="16085"/>
                        <a:pt x="1736" y="16173"/>
                        <a:pt x="2082" y="16305"/>
                      </a:cubicBezTo>
                      <a:cubicBezTo>
                        <a:pt x="2152" y="16327"/>
                        <a:pt x="2222" y="16481"/>
                        <a:pt x="2293" y="16503"/>
                      </a:cubicBezTo>
                      <a:cubicBezTo>
                        <a:pt x="2433" y="16591"/>
                        <a:pt x="2578" y="16635"/>
                        <a:pt x="2718" y="16701"/>
                      </a:cubicBezTo>
                      <a:cubicBezTo>
                        <a:pt x="2731" y="16701"/>
                        <a:pt x="2757" y="16789"/>
                        <a:pt x="2757" y="16811"/>
                      </a:cubicBezTo>
                      <a:cubicBezTo>
                        <a:pt x="2757" y="16877"/>
                        <a:pt x="2749" y="17009"/>
                        <a:pt x="2735" y="17031"/>
                      </a:cubicBezTo>
                      <a:cubicBezTo>
                        <a:pt x="2709" y="17075"/>
                        <a:pt x="2678" y="17097"/>
                        <a:pt x="2648" y="17097"/>
                      </a:cubicBezTo>
                      <a:cubicBezTo>
                        <a:pt x="2507" y="17097"/>
                        <a:pt x="2363" y="17097"/>
                        <a:pt x="2222" y="17119"/>
                      </a:cubicBezTo>
                      <a:cubicBezTo>
                        <a:pt x="2095" y="17141"/>
                        <a:pt x="1973" y="17207"/>
                        <a:pt x="1845" y="17229"/>
                      </a:cubicBezTo>
                      <a:cubicBezTo>
                        <a:pt x="1740" y="17251"/>
                        <a:pt x="1635" y="17185"/>
                        <a:pt x="1534" y="17185"/>
                      </a:cubicBezTo>
                      <a:cubicBezTo>
                        <a:pt x="1490" y="17185"/>
                        <a:pt x="1442" y="17163"/>
                        <a:pt x="1398" y="17163"/>
                      </a:cubicBezTo>
                      <a:cubicBezTo>
                        <a:pt x="1249" y="17185"/>
                        <a:pt x="1096" y="17229"/>
                        <a:pt x="946" y="17251"/>
                      </a:cubicBezTo>
                      <a:cubicBezTo>
                        <a:pt x="898" y="17251"/>
                        <a:pt x="841" y="17163"/>
                        <a:pt x="806" y="17273"/>
                      </a:cubicBezTo>
                      <a:cubicBezTo>
                        <a:pt x="732" y="17449"/>
                        <a:pt x="657" y="17427"/>
                        <a:pt x="583" y="17405"/>
                      </a:cubicBezTo>
                      <a:cubicBezTo>
                        <a:pt x="495" y="17383"/>
                        <a:pt x="451" y="17625"/>
                        <a:pt x="398" y="17977"/>
                      </a:cubicBezTo>
                      <a:cubicBezTo>
                        <a:pt x="604" y="18197"/>
                        <a:pt x="806" y="18439"/>
                        <a:pt x="1003" y="18592"/>
                      </a:cubicBezTo>
                      <a:cubicBezTo>
                        <a:pt x="1166" y="18702"/>
                        <a:pt x="1332" y="18702"/>
                        <a:pt x="1495" y="18768"/>
                      </a:cubicBezTo>
                      <a:cubicBezTo>
                        <a:pt x="1521" y="18768"/>
                        <a:pt x="1543" y="18834"/>
                        <a:pt x="1569" y="18878"/>
                      </a:cubicBezTo>
                      <a:cubicBezTo>
                        <a:pt x="1600" y="18944"/>
                        <a:pt x="1635" y="19054"/>
                        <a:pt x="1666" y="19054"/>
                      </a:cubicBezTo>
                      <a:cubicBezTo>
                        <a:pt x="1981" y="19098"/>
                        <a:pt x="2297" y="19120"/>
                        <a:pt x="2613" y="19164"/>
                      </a:cubicBezTo>
                      <a:cubicBezTo>
                        <a:pt x="2643" y="19164"/>
                        <a:pt x="2683" y="19208"/>
                        <a:pt x="2696" y="19318"/>
                      </a:cubicBezTo>
                      <a:cubicBezTo>
                        <a:pt x="2740" y="19626"/>
                        <a:pt x="2784" y="19956"/>
                        <a:pt x="2696" y="20264"/>
                      </a:cubicBezTo>
                      <a:cubicBezTo>
                        <a:pt x="2696" y="20264"/>
                        <a:pt x="2696" y="20308"/>
                        <a:pt x="2696" y="20374"/>
                      </a:cubicBezTo>
                      <a:cubicBezTo>
                        <a:pt x="2744" y="20462"/>
                        <a:pt x="2797" y="20572"/>
                        <a:pt x="2854" y="20660"/>
                      </a:cubicBezTo>
                      <a:cubicBezTo>
                        <a:pt x="2885" y="20704"/>
                        <a:pt x="2915" y="20748"/>
                        <a:pt x="2946" y="20792"/>
                      </a:cubicBezTo>
                      <a:cubicBezTo>
                        <a:pt x="2977" y="20836"/>
                        <a:pt x="3007" y="20924"/>
                        <a:pt x="3034" y="20902"/>
                      </a:cubicBezTo>
                      <a:cubicBezTo>
                        <a:pt x="3345" y="20792"/>
                        <a:pt x="3661" y="20660"/>
                        <a:pt x="3972" y="20550"/>
                      </a:cubicBezTo>
                      <a:cubicBezTo>
                        <a:pt x="4011" y="20528"/>
                        <a:pt x="4051" y="20572"/>
                        <a:pt x="4086" y="20572"/>
                      </a:cubicBezTo>
                      <a:cubicBezTo>
                        <a:pt x="4086" y="20616"/>
                        <a:pt x="4086" y="20638"/>
                        <a:pt x="4086" y="20682"/>
                      </a:cubicBezTo>
                      <a:cubicBezTo>
                        <a:pt x="4068" y="20704"/>
                        <a:pt x="4055" y="20726"/>
                        <a:pt x="4038" y="20726"/>
                      </a:cubicBezTo>
                      <a:cubicBezTo>
                        <a:pt x="3832" y="20792"/>
                        <a:pt x="3630" y="20836"/>
                        <a:pt x="3424" y="20902"/>
                      </a:cubicBezTo>
                      <a:cubicBezTo>
                        <a:pt x="3227" y="20968"/>
                        <a:pt x="3029" y="21034"/>
                        <a:pt x="2828" y="21122"/>
                      </a:cubicBezTo>
                      <a:cubicBezTo>
                        <a:pt x="2814" y="21122"/>
                        <a:pt x="2797" y="21210"/>
                        <a:pt x="2784" y="21254"/>
                      </a:cubicBezTo>
                      <a:cubicBezTo>
                        <a:pt x="2792" y="21298"/>
                        <a:pt x="2797" y="21342"/>
                        <a:pt x="2806" y="21386"/>
                      </a:cubicBezTo>
                      <a:lnTo>
                        <a:pt x="3222" y="21562"/>
                      </a:lnTo>
                      <a:cubicBezTo>
                        <a:pt x="3481" y="21518"/>
                        <a:pt x="3744" y="21430"/>
                        <a:pt x="4003" y="21342"/>
                      </a:cubicBezTo>
                      <a:cubicBezTo>
                        <a:pt x="4358" y="21232"/>
                        <a:pt x="4709" y="21078"/>
                        <a:pt x="5064" y="20924"/>
                      </a:cubicBezTo>
                      <a:cubicBezTo>
                        <a:pt x="5086" y="20924"/>
                        <a:pt x="5112" y="20902"/>
                        <a:pt x="5134" y="20902"/>
                      </a:cubicBezTo>
                      <a:cubicBezTo>
                        <a:pt x="5244" y="20858"/>
                        <a:pt x="5353" y="20990"/>
                        <a:pt x="5463" y="20836"/>
                      </a:cubicBezTo>
                      <a:lnTo>
                        <a:pt x="21573" y="20836"/>
                      </a:lnTo>
                      <a:lnTo>
                        <a:pt x="21573" y="50"/>
                      </a:lnTo>
                      <a:close/>
                      <a:moveTo>
                        <a:pt x="4187" y="20616"/>
                      </a:moveTo>
                      <a:cubicBezTo>
                        <a:pt x="4239" y="20440"/>
                        <a:pt x="4700" y="20264"/>
                        <a:pt x="4924" y="20286"/>
                      </a:cubicBezTo>
                      <a:lnTo>
                        <a:pt x="4924" y="20484"/>
                      </a:lnTo>
                      <a:cubicBezTo>
                        <a:pt x="4678" y="20550"/>
                        <a:pt x="4432" y="20638"/>
                        <a:pt x="4187" y="20704"/>
                      </a:cubicBezTo>
                      <a:cubicBezTo>
                        <a:pt x="4191" y="20682"/>
                        <a:pt x="4187" y="20638"/>
                        <a:pt x="4187" y="20616"/>
                      </a:cubicBezTo>
                      <a:close/>
                    </a:path>
                  </a:pathLst>
                </a:custGeom>
                <a:solidFill>
                  <a:schemeClr val="accent4">
                    <a:lumMod val="20000"/>
                    <a:lumOff val="80000"/>
                  </a:schemeClr>
                </a:solidFill>
                <a:ln w="12700">
                  <a:miter lim="400000"/>
                </a:ln>
              </p:spPr>
              <p:txBody>
                <a:bodyPr lIns="28575" tIns="28575" rIns="28575" bIns="28575" anchor="ctr"/>
                <a:lstStyle/>
                <a:p>
                  <a:pPr>
                    <a:defRPr sz="3000">
                      <a:solidFill>
                        <a:srgbClr val="FFFFFF"/>
                      </a:solidFill>
                    </a:defRPr>
                  </a:pPr>
                  <a:endParaRPr sz="2250" dirty="0">
                    <a:solidFill>
                      <a:schemeClr val="tx2"/>
                    </a:solidFill>
                    <a:latin typeface="Almoni DL AAA" panose="020B0500000000020004" pitchFamily="34" charset="-79"/>
                    <a:cs typeface="Almoni DL AAA" panose="020B0500000000020004" pitchFamily="34" charset="-79"/>
                  </a:endParaRPr>
                </a:p>
              </p:txBody>
            </p:sp>
          </p:grpSp>
          <p:sp>
            <p:nvSpPr>
              <p:cNvPr id="83" name="TextBox 82">
                <a:extLst>
                  <a:ext uri="{FF2B5EF4-FFF2-40B4-BE49-F238E27FC236}">
                    <a16:creationId xmlns:a16="http://schemas.microsoft.com/office/drawing/2014/main" id="{B09AFABC-76EA-2CDA-E122-8267219B8D0C}"/>
                  </a:ext>
                </a:extLst>
              </p:cNvPr>
              <p:cNvSpPr txBox="1"/>
              <p:nvPr/>
            </p:nvSpPr>
            <p:spPr>
              <a:xfrm>
                <a:off x="1633585" y="2141514"/>
                <a:ext cx="881362" cy="539811"/>
              </a:xfrm>
              <a:prstGeom prst="rect">
                <a:avLst/>
              </a:prstGeom>
              <a:noFill/>
            </p:spPr>
            <p:txBody>
              <a:bodyPr wrap="square" lIns="54610" tIns="54610" rIns="54610" bIns="54610" rtlCol="0">
                <a:noAutofit/>
              </a:bodyPr>
              <a:lstStyle/>
              <a:p>
                <a:pPr algn="ctr">
                  <a:spcAft>
                    <a:spcPts val="600"/>
                  </a:spcAft>
                </a:pPr>
                <a:r>
                  <a:rPr lang="he-IL" sz="5400" b="1" dirty="0">
                    <a:solidFill>
                      <a:schemeClr val="accent1"/>
                    </a:solidFill>
                    <a:latin typeface="Almoni DL AAA" panose="020B0500000000020004" pitchFamily="34" charset="-79"/>
                    <a:cs typeface="Almoni DL AAA" panose="020B0500000000020004" pitchFamily="34" charset="-79"/>
                  </a:rPr>
                  <a:t>כן!</a:t>
                </a:r>
                <a:endParaRPr lang="en-US" sz="5400" b="1" dirty="0" err="1">
                  <a:solidFill>
                    <a:schemeClr val="accent1"/>
                  </a:solidFill>
                  <a:latin typeface="Almoni DL AAA" panose="020B0500000000020004" pitchFamily="34" charset="-79"/>
                  <a:cs typeface="Almoni DL AAA" panose="020B0500000000020004" pitchFamily="34" charset="-79"/>
                </a:endParaRPr>
              </a:p>
            </p:txBody>
          </p:sp>
          <p:sp>
            <p:nvSpPr>
              <p:cNvPr id="84" name="TextBox 83">
                <a:extLst>
                  <a:ext uri="{FF2B5EF4-FFF2-40B4-BE49-F238E27FC236}">
                    <a16:creationId xmlns:a16="http://schemas.microsoft.com/office/drawing/2014/main" id="{7AF21B1B-C1D6-CA45-FCAF-766EFE6915FC}"/>
                  </a:ext>
                </a:extLst>
              </p:cNvPr>
              <p:cNvSpPr txBox="1"/>
              <p:nvPr/>
            </p:nvSpPr>
            <p:spPr>
              <a:xfrm>
                <a:off x="882922" y="2947432"/>
                <a:ext cx="2295227" cy="1070441"/>
              </a:xfrm>
              <a:prstGeom prst="rect">
                <a:avLst/>
              </a:prstGeom>
              <a:noFill/>
            </p:spPr>
            <p:txBody>
              <a:bodyPr wrap="square" lIns="54610" tIns="54610" rIns="54610" bIns="54610" rtlCol="0">
                <a:noAutofit/>
              </a:bodyPr>
              <a:lstStyle/>
              <a:p>
                <a:pPr algn="ctr">
                  <a:spcAft>
                    <a:spcPts val="600"/>
                  </a:spcAft>
                </a:pPr>
                <a:r>
                  <a:rPr lang="he-IL" sz="1500" dirty="0">
                    <a:solidFill>
                      <a:schemeClr val="tx2"/>
                    </a:solidFill>
                    <a:latin typeface="Almoni DL AAA" panose="020B0500000000020004" pitchFamily="34" charset="-79"/>
                    <a:cs typeface="Almoni DL AAA" panose="020B0500000000020004" pitchFamily="34" charset="-79"/>
                  </a:rPr>
                  <a:t>הנהלת המלכ"ר השקיעה משאבי ניהול, כסף לתכנון, יועץ משפטי, שמאי והוצאות שוטפות אחרות להקמה. </a:t>
                </a:r>
                <a:r>
                  <a:rPr lang="he-IL" sz="1500" b="1" dirty="0">
                    <a:solidFill>
                      <a:schemeClr val="tx2"/>
                    </a:solidFill>
                    <a:latin typeface="Almoni DL AAA" panose="020B0500000000020004" pitchFamily="34" charset="-79"/>
                    <a:cs typeface="Almoni DL AAA" panose="020B0500000000020004" pitchFamily="34" charset="-79"/>
                  </a:rPr>
                  <a:t>הוצאות תקורה אלו לא נלקחו בחשבון בתהליך הבנייה. </a:t>
                </a:r>
                <a:endParaRPr lang="en-US" sz="1500" b="1" dirty="0" err="1">
                  <a:solidFill>
                    <a:schemeClr val="tx2"/>
                  </a:solidFill>
                  <a:latin typeface="Almoni DL AAA" panose="020B0500000000020004" pitchFamily="34" charset="-79"/>
                  <a:cs typeface="Almoni DL AAA" panose="020B0500000000020004" pitchFamily="34" charset="-79"/>
                </a:endParaRPr>
              </a:p>
            </p:txBody>
          </p:sp>
        </p:grpSp>
        <p:pic>
          <p:nvPicPr>
            <p:cNvPr id="88" name="Graphic 87">
              <a:extLst>
                <a:ext uri="{FF2B5EF4-FFF2-40B4-BE49-F238E27FC236}">
                  <a16:creationId xmlns:a16="http://schemas.microsoft.com/office/drawing/2014/main" id="{ACAAD284-BF7F-E85F-51D9-4A1460C15EFC}"/>
                </a:ext>
              </a:extLst>
            </p:cNvPr>
            <p:cNvPicPr>
              <a:picLocks noChangeAspect="1"/>
            </p:cNvPicPr>
            <p:nvPr/>
          </p:nvPicPr>
          <p:blipFill rotWithShape="1">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rcRect b="13136"/>
            <a:stretch/>
          </p:blipFill>
          <p:spPr>
            <a:xfrm>
              <a:off x="1967472" y="1068668"/>
              <a:ext cx="514087" cy="558195"/>
            </a:xfrm>
            <a:prstGeom prst="rect">
              <a:avLst/>
            </a:prstGeom>
          </p:spPr>
        </p:pic>
      </p:grpSp>
      <p:grpSp>
        <p:nvGrpSpPr>
          <p:cNvPr id="97" name="Group 96">
            <a:extLst>
              <a:ext uri="{FF2B5EF4-FFF2-40B4-BE49-F238E27FC236}">
                <a16:creationId xmlns:a16="http://schemas.microsoft.com/office/drawing/2014/main" id="{51ED8804-0201-C843-FAF0-D5CC1BFA40E2}"/>
              </a:ext>
            </a:extLst>
          </p:cNvPr>
          <p:cNvGrpSpPr/>
          <p:nvPr/>
        </p:nvGrpSpPr>
        <p:grpSpPr>
          <a:xfrm>
            <a:off x="1006397" y="5023944"/>
            <a:ext cx="10204451" cy="841129"/>
            <a:chOff x="1006397" y="5023944"/>
            <a:chExt cx="10204451" cy="841129"/>
          </a:xfrm>
        </p:grpSpPr>
        <p:sp>
          <p:nvSpPr>
            <p:cNvPr id="90" name="Google Shape;574;p26">
              <a:extLst>
                <a:ext uri="{FF2B5EF4-FFF2-40B4-BE49-F238E27FC236}">
                  <a16:creationId xmlns:a16="http://schemas.microsoft.com/office/drawing/2014/main" id="{F7E12946-B0F3-37EA-B9DA-50177553C90F}"/>
                </a:ext>
              </a:extLst>
            </p:cNvPr>
            <p:cNvSpPr txBox="1"/>
            <p:nvPr/>
          </p:nvSpPr>
          <p:spPr>
            <a:xfrm flipH="1">
              <a:off x="1006397" y="5023944"/>
              <a:ext cx="10204451" cy="841129"/>
            </a:xfrm>
            <a:prstGeom prst="rect">
              <a:avLst/>
            </a:prstGeom>
            <a:gradFill>
              <a:gsLst>
                <a:gs pos="0">
                  <a:schemeClr val="accent5"/>
                </a:gs>
                <a:gs pos="100000">
                  <a:schemeClr val="accent1"/>
                </a:gs>
              </a:gsLst>
              <a:lin ang="0" scaled="0"/>
            </a:gradFill>
            <a:ln>
              <a:noFill/>
            </a:ln>
          </p:spPr>
          <p:txBody>
            <a:bodyPr spcFirstLastPara="1" wrap="square" lIns="182880" tIns="91440" rIns="731520" bIns="118872" anchor="ctr" anchorCtr="0">
              <a:noAutofit/>
            </a:bodyPr>
            <a:lstStyle>
              <a:defPPr>
                <a:defRPr lang="en-US"/>
              </a:defPPr>
              <a:lvl1pPr algn="r" defTabSz="914296" rtl="1">
                <a:spcAft>
                  <a:spcPts val="500"/>
                </a:spcAft>
                <a:buClr>
                  <a:schemeClr val="accent1"/>
                </a:buClr>
                <a:buSzPct val="100000"/>
                <a:defRPr sz="2000" b="1">
                  <a:solidFill>
                    <a:schemeClr val="accent1"/>
                  </a:solidFill>
                  <a:latin typeface="Almoni DL AAA" panose="02000300000000020004" pitchFamily="50" charset="-79"/>
                  <a:cs typeface="Almoni DL AAA" panose="02000300000000020004" pitchFamily="50" charset="-79"/>
                </a:defRPr>
              </a:lvl1pPr>
            </a:lstStyle>
            <a:p>
              <a:pPr algn="ctr" rtl="1">
                <a:spcAft>
                  <a:spcPts val="0"/>
                </a:spcAft>
              </a:pPr>
              <a:r>
                <a:rPr lang="he-IL" sz="240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t>בגיוס תרומות מיועדות, חשוב להגדיר מראש אחוז תקורה </a:t>
              </a:r>
              <a:br>
                <a:rPr lang="en-US" sz="240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br>
              <a:r>
                <a:rPr lang="he-IL" sz="240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t>שישמש את המלכ"ר לתפעול השוטף.</a:t>
              </a:r>
            </a:p>
          </p:txBody>
        </p:sp>
        <p:grpSp>
          <p:nvGrpSpPr>
            <p:cNvPr id="91" name="Group 90">
              <a:extLst>
                <a:ext uri="{FF2B5EF4-FFF2-40B4-BE49-F238E27FC236}">
                  <a16:creationId xmlns:a16="http://schemas.microsoft.com/office/drawing/2014/main" id="{F74B15CC-B98A-E1F9-26F1-7169EDE8E218}"/>
                </a:ext>
              </a:extLst>
            </p:cNvPr>
            <p:cNvGrpSpPr/>
            <p:nvPr/>
          </p:nvGrpSpPr>
          <p:grpSpPr>
            <a:xfrm>
              <a:off x="10346409" y="5166643"/>
              <a:ext cx="716772" cy="570377"/>
              <a:chOff x="1185395" y="5105147"/>
              <a:chExt cx="417536" cy="332257"/>
            </a:xfrm>
            <a:solidFill>
              <a:schemeClr val="accent4">
                <a:lumMod val="60000"/>
                <a:lumOff val="40000"/>
              </a:schemeClr>
            </a:solidFill>
          </p:grpSpPr>
          <p:sp>
            <p:nvSpPr>
              <p:cNvPr id="92" name="Arrow: Chevron 91">
                <a:extLst>
                  <a:ext uri="{FF2B5EF4-FFF2-40B4-BE49-F238E27FC236}">
                    <a16:creationId xmlns:a16="http://schemas.microsoft.com/office/drawing/2014/main" id="{486E7D32-9617-F1FA-8924-C41C5A24498F}"/>
                  </a:ext>
                </a:extLst>
              </p:cNvPr>
              <p:cNvSpPr/>
              <p:nvPr/>
            </p:nvSpPr>
            <p:spPr>
              <a:xfrm flipH="1">
                <a:off x="1376153" y="5105147"/>
                <a:ext cx="226778" cy="3286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3" name="Arrow: Chevron 92">
                <a:extLst>
                  <a:ext uri="{FF2B5EF4-FFF2-40B4-BE49-F238E27FC236}">
                    <a16:creationId xmlns:a16="http://schemas.microsoft.com/office/drawing/2014/main" id="{4DB182CB-DD23-F926-388D-56BF38F12463}"/>
                  </a:ext>
                </a:extLst>
              </p:cNvPr>
              <p:cNvSpPr/>
              <p:nvPr/>
            </p:nvSpPr>
            <p:spPr>
              <a:xfrm flipH="1">
                <a:off x="1185395" y="5108790"/>
                <a:ext cx="226778" cy="3286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grpSp>
      </p:grpSp>
      <p:grpSp>
        <p:nvGrpSpPr>
          <p:cNvPr id="69" name="Group 68">
            <a:extLst>
              <a:ext uri="{FF2B5EF4-FFF2-40B4-BE49-F238E27FC236}">
                <a16:creationId xmlns:a16="http://schemas.microsoft.com/office/drawing/2014/main" id="{F67DC206-22FC-E6EF-D961-9072CE268EDD}"/>
              </a:ext>
            </a:extLst>
          </p:cNvPr>
          <p:cNvGrpSpPr/>
          <p:nvPr/>
        </p:nvGrpSpPr>
        <p:grpSpPr>
          <a:xfrm>
            <a:off x="3429735" y="2649191"/>
            <a:ext cx="387242" cy="308151"/>
            <a:chOff x="1185395" y="5105147"/>
            <a:chExt cx="417536" cy="332257"/>
          </a:xfrm>
          <a:solidFill>
            <a:schemeClr val="accent1"/>
          </a:solidFill>
        </p:grpSpPr>
        <p:sp>
          <p:nvSpPr>
            <p:cNvPr id="70" name="Arrow: Chevron 69">
              <a:extLst>
                <a:ext uri="{FF2B5EF4-FFF2-40B4-BE49-F238E27FC236}">
                  <a16:creationId xmlns:a16="http://schemas.microsoft.com/office/drawing/2014/main" id="{58A5782B-DCAC-E3CE-3A97-91FADA923979}"/>
                </a:ext>
              </a:extLst>
            </p:cNvPr>
            <p:cNvSpPr/>
            <p:nvPr/>
          </p:nvSpPr>
          <p:spPr>
            <a:xfrm flipH="1">
              <a:off x="1376153" y="5105147"/>
              <a:ext cx="226778" cy="3286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1" name="Arrow: Chevron 70">
              <a:extLst>
                <a:ext uri="{FF2B5EF4-FFF2-40B4-BE49-F238E27FC236}">
                  <a16:creationId xmlns:a16="http://schemas.microsoft.com/office/drawing/2014/main" id="{FED23AA5-CB1A-3E44-7EBF-EF240157E1AC}"/>
                </a:ext>
              </a:extLst>
            </p:cNvPr>
            <p:cNvSpPr/>
            <p:nvPr/>
          </p:nvSpPr>
          <p:spPr>
            <a:xfrm flipH="1">
              <a:off x="1185395" y="5108790"/>
              <a:ext cx="226778" cy="3286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80536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right)">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right)">
                                      <p:cBhvr>
                                        <p:cTn id="12" dur="500"/>
                                        <p:tgtEl>
                                          <p:spTgt spid="69"/>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5"/>
                                        </p:tgtEl>
                                        <p:attrNameLst>
                                          <p:attrName>style.visibility</p:attrName>
                                        </p:attrNameLst>
                                      </p:cBhvr>
                                      <p:to>
                                        <p:strVal val="visible"/>
                                      </p:to>
                                    </p:set>
                                    <p:anim calcmode="lin" valueType="num">
                                      <p:cBhvr>
                                        <p:cTn id="16" dur="500" fill="hold"/>
                                        <p:tgtEl>
                                          <p:spTgt spid="95"/>
                                        </p:tgtEl>
                                        <p:attrNameLst>
                                          <p:attrName>ppt_w</p:attrName>
                                        </p:attrNameLst>
                                      </p:cBhvr>
                                      <p:tavLst>
                                        <p:tav tm="0">
                                          <p:val>
                                            <p:fltVal val="0"/>
                                          </p:val>
                                        </p:tav>
                                        <p:tav tm="100000">
                                          <p:val>
                                            <p:strVal val="#ppt_w"/>
                                          </p:val>
                                        </p:tav>
                                      </p:tavLst>
                                    </p:anim>
                                    <p:anim calcmode="lin" valueType="num">
                                      <p:cBhvr>
                                        <p:cTn id="17" dur="500" fill="hold"/>
                                        <p:tgtEl>
                                          <p:spTgt spid="95"/>
                                        </p:tgtEl>
                                        <p:attrNameLst>
                                          <p:attrName>ppt_h</p:attrName>
                                        </p:attrNameLst>
                                      </p:cBhvr>
                                      <p:tavLst>
                                        <p:tav tm="0">
                                          <p:val>
                                            <p:fltVal val="0"/>
                                          </p:val>
                                        </p:tav>
                                        <p:tav tm="100000">
                                          <p:val>
                                            <p:strVal val="#ppt_h"/>
                                          </p:val>
                                        </p:tav>
                                      </p:tavLst>
                                    </p:anim>
                                    <p:animEffect transition="in" filter="fade">
                                      <p:cBhvr>
                                        <p:cTn id="18" dur="500"/>
                                        <p:tgtEl>
                                          <p:spTgt spid="95"/>
                                        </p:tgtEl>
                                      </p:cBhvr>
                                    </p:animEffect>
                                  </p:childTnLst>
                                </p:cTn>
                              </p:par>
                            </p:childTnLst>
                          </p:cTn>
                        </p:par>
                        <p:par>
                          <p:cTn id="19" fill="hold">
                            <p:stCondLst>
                              <p:cond delay="1000"/>
                            </p:stCondLst>
                            <p:childTnLst>
                              <p:par>
                                <p:cTn id="20" presetID="16" presetClass="entr" presetSubtype="37" fill="hold" nodeType="afterEffect">
                                  <p:stCondLst>
                                    <p:cond delay="500"/>
                                  </p:stCondLst>
                                  <p:childTnLst>
                                    <p:set>
                                      <p:cBhvr>
                                        <p:cTn id="21" dur="1" fill="hold">
                                          <p:stCondLst>
                                            <p:cond delay="0"/>
                                          </p:stCondLst>
                                        </p:cTn>
                                        <p:tgtEl>
                                          <p:spTgt spid="97"/>
                                        </p:tgtEl>
                                        <p:attrNameLst>
                                          <p:attrName>style.visibility</p:attrName>
                                        </p:attrNameLst>
                                      </p:cBhvr>
                                      <p:to>
                                        <p:strVal val="visible"/>
                                      </p:to>
                                    </p:set>
                                    <p:animEffect transition="in" filter="barn(outVertical)">
                                      <p:cBhvr>
                                        <p:cTn id="2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EF591-BD7B-71DC-C082-5838C2340043}"/>
              </a:ext>
            </a:extLst>
          </p:cNvPr>
          <p:cNvSpPr>
            <a:spLocks noGrp="1"/>
          </p:cNvSpPr>
          <p:nvPr>
            <p:ph type="title"/>
          </p:nvPr>
        </p:nvSpPr>
        <p:spPr/>
        <p:txBody>
          <a:bodyPr vert="horz" lIns="0" tIns="0" rIns="0" bIns="0" rtlCol="0" anchor="t" anchorCtr="0">
            <a:noAutofit/>
          </a:bodyPr>
          <a:lstStyle/>
          <a:p>
            <a:r>
              <a:rPr lang="he-IL" sz="5400" dirty="0">
                <a:solidFill>
                  <a:schemeClr val="tx2"/>
                </a:solidFill>
              </a:rPr>
              <a:t>קרן לחירום – הפרשה תקציבית מראש</a:t>
            </a:r>
            <a:br>
              <a:rPr lang="en-US" sz="5400" dirty="0">
                <a:solidFill>
                  <a:schemeClr val="tx2"/>
                </a:solidFill>
              </a:rPr>
            </a:br>
            <a:endParaRPr lang="en-US" sz="5400" dirty="0">
              <a:solidFill>
                <a:schemeClr val="tx2"/>
              </a:solidFill>
            </a:endParaRPr>
          </a:p>
        </p:txBody>
      </p:sp>
      <p:sp>
        <p:nvSpPr>
          <p:cNvPr id="4" name="Pentagon 3">
            <a:extLst>
              <a:ext uri="{FF2B5EF4-FFF2-40B4-BE49-F238E27FC236}">
                <a16:creationId xmlns:a16="http://schemas.microsoft.com/office/drawing/2014/main" id="{C07DE235-5EFF-7D73-D9BD-CEFC519BEB8E}"/>
              </a:ext>
            </a:extLst>
          </p:cNvPr>
          <p:cNvSpPr/>
          <p:nvPr/>
        </p:nvSpPr>
        <p:spPr>
          <a:xfrm rot="17415058" flipH="1">
            <a:off x="7480584" y="2505129"/>
            <a:ext cx="1445589" cy="1445591"/>
          </a:xfrm>
          <a:prstGeom prst="pen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he-IL" sz="1500" dirty="0" err="1">
              <a:solidFill>
                <a:schemeClr val="bg1"/>
              </a:solidFill>
            </a:endParaRPr>
          </a:p>
        </p:txBody>
      </p:sp>
      <p:sp>
        <p:nvSpPr>
          <p:cNvPr id="5" name="Pentagon 4">
            <a:extLst>
              <a:ext uri="{FF2B5EF4-FFF2-40B4-BE49-F238E27FC236}">
                <a16:creationId xmlns:a16="http://schemas.microsoft.com/office/drawing/2014/main" id="{8B1E5735-F1A9-5C08-58D8-1084A4D03B4A}"/>
              </a:ext>
            </a:extLst>
          </p:cNvPr>
          <p:cNvSpPr/>
          <p:nvPr/>
        </p:nvSpPr>
        <p:spPr>
          <a:xfrm rot="19098722" flipH="1">
            <a:off x="7538978" y="4057401"/>
            <a:ext cx="1445590" cy="1445589"/>
          </a:xfrm>
          <a:prstGeom prst="pent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he-IL" sz="1500" dirty="0" err="1">
              <a:solidFill>
                <a:schemeClr val="bg1"/>
              </a:solidFill>
            </a:endParaRPr>
          </a:p>
        </p:txBody>
      </p:sp>
      <p:sp>
        <p:nvSpPr>
          <p:cNvPr id="6" name="TextBox 5">
            <a:extLst>
              <a:ext uri="{FF2B5EF4-FFF2-40B4-BE49-F238E27FC236}">
                <a16:creationId xmlns:a16="http://schemas.microsoft.com/office/drawing/2014/main" id="{A8EC19BC-B756-CD65-5FB8-7204330EE092}"/>
              </a:ext>
            </a:extLst>
          </p:cNvPr>
          <p:cNvSpPr txBox="1"/>
          <p:nvPr/>
        </p:nvSpPr>
        <p:spPr>
          <a:xfrm>
            <a:off x="6936131" y="1485542"/>
            <a:ext cx="1745202" cy="461665"/>
          </a:xfrm>
          <a:prstGeom prst="rect">
            <a:avLst/>
          </a:prstGeom>
          <a:noFill/>
        </p:spPr>
        <p:txBody>
          <a:bodyPr wrap="square">
            <a:spAutoFit/>
          </a:bodyPr>
          <a:lstStyle/>
          <a:p>
            <a:pPr algn="r" rtl="1"/>
            <a:r>
              <a:rPr lang="he-IL" sz="2400" b="1" dirty="0">
                <a:solidFill>
                  <a:schemeClr val="accent1"/>
                </a:solidFill>
                <a:latin typeface="Almoni DL AAA" panose="020B0500000000020004" pitchFamily="34" charset="-79"/>
                <a:cs typeface="Almoni DL AAA" panose="020B0500000000020004" pitchFamily="34" charset="-79"/>
              </a:rPr>
              <a:t>תכנון תקציב</a:t>
            </a:r>
          </a:p>
        </p:txBody>
      </p:sp>
      <p:cxnSp>
        <p:nvCxnSpPr>
          <p:cNvPr id="7" name="Straight Connector 6">
            <a:extLst>
              <a:ext uri="{FF2B5EF4-FFF2-40B4-BE49-F238E27FC236}">
                <a16:creationId xmlns:a16="http://schemas.microsoft.com/office/drawing/2014/main" id="{76CBEAB3-CDF0-ABC8-2C5C-DF96F89CAD74}"/>
              </a:ext>
            </a:extLst>
          </p:cNvPr>
          <p:cNvCxnSpPr>
            <a:cxnSpLocks/>
          </p:cNvCxnSpPr>
          <p:nvPr/>
        </p:nvCxnSpPr>
        <p:spPr>
          <a:xfrm>
            <a:off x="6869403" y="1418379"/>
            <a:ext cx="0" cy="640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927963-C849-E9E2-0AD7-059AA66D3690}"/>
              </a:ext>
            </a:extLst>
          </p:cNvPr>
          <p:cNvSpPr txBox="1"/>
          <p:nvPr/>
        </p:nvSpPr>
        <p:spPr>
          <a:xfrm>
            <a:off x="5532189" y="4212895"/>
            <a:ext cx="1856600" cy="830997"/>
          </a:xfrm>
          <a:prstGeom prst="rect">
            <a:avLst/>
          </a:prstGeom>
          <a:noFill/>
        </p:spPr>
        <p:txBody>
          <a:bodyPr wrap="square">
            <a:spAutoFit/>
          </a:bodyPr>
          <a:lstStyle/>
          <a:p>
            <a:pPr algn="r" rtl="1"/>
            <a:r>
              <a:rPr lang="he-IL" sz="2400" b="1" dirty="0">
                <a:solidFill>
                  <a:schemeClr val="accent5"/>
                </a:solidFill>
                <a:latin typeface="Almoni DL AAA" panose="020B0500000000020004" pitchFamily="34" charset="-79"/>
                <a:cs typeface="Almoni DL AAA" panose="020B0500000000020004" pitchFamily="34" charset="-79"/>
              </a:rPr>
              <a:t>התמודדות עם חירום</a:t>
            </a:r>
          </a:p>
        </p:txBody>
      </p:sp>
      <p:sp>
        <p:nvSpPr>
          <p:cNvPr id="9" name="TextBox 8">
            <a:extLst>
              <a:ext uri="{FF2B5EF4-FFF2-40B4-BE49-F238E27FC236}">
                <a16:creationId xmlns:a16="http://schemas.microsoft.com/office/drawing/2014/main" id="{DDCBC654-5B40-305C-A33B-F0BB95521EBD}"/>
              </a:ext>
            </a:extLst>
          </p:cNvPr>
          <p:cNvSpPr txBox="1"/>
          <p:nvPr/>
        </p:nvSpPr>
        <p:spPr>
          <a:xfrm>
            <a:off x="5176084" y="3032683"/>
            <a:ext cx="2189761" cy="461665"/>
          </a:xfrm>
          <a:prstGeom prst="rect">
            <a:avLst/>
          </a:prstGeom>
          <a:noFill/>
        </p:spPr>
        <p:txBody>
          <a:bodyPr wrap="square">
            <a:spAutoFit/>
          </a:bodyPr>
          <a:lstStyle/>
          <a:p>
            <a:pPr algn="r" rtl="1"/>
            <a:r>
              <a:rPr lang="he-IL" sz="2400" b="1" dirty="0">
                <a:solidFill>
                  <a:schemeClr val="accent4"/>
                </a:solidFill>
                <a:latin typeface="Almoni DL AAA" panose="020B0500000000020004" pitchFamily="34" charset="-79"/>
                <a:cs typeface="Almoni DL AAA" panose="020B0500000000020004" pitchFamily="34" charset="-79"/>
              </a:rPr>
              <a:t>בלתי צפוי</a:t>
            </a:r>
          </a:p>
        </p:txBody>
      </p:sp>
      <p:grpSp>
        <p:nvGrpSpPr>
          <p:cNvPr id="10" name="Group 9">
            <a:extLst>
              <a:ext uri="{FF2B5EF4-FFF2-40B4-BE49-F238E27FC236}">
                <a16:creationId xmlns:a16="http://schemas.microsoft.com/office/drawing/2014/main" id="{D367BA08-C166-C08D-401F-6BD54DC0FCD8}"/>
              </a:ext>
            </a:extLst>
          </p:cNvPr>
          <p:cNvGrpSpPr/>
          <p:nvPr/>
        </p:nvGrpSpPr>
        <p:grpSpPr>
          <a:xfrm>
            <a:off x="8924865" y="1661933"/>
            <a:ext cx="644914" cy="737052"/>
            <a:chOff x="3619487" y="3067999"/>
            <a:chExt cx="622297" cy="711203"/>
          </a:xfrm>
          <a:solidFill>
            <a:schemeClr val="bg1"/>
          </a:solidFill>
        </p:grpSpPr>
        <p:sp>
          <p:nvSpPr>
            <p:cNvPr id="11" name="object 79">
              <a:extLst>
                <a:ext uri="{FF2B5EF4-FFF2-40B4-BE49-F238E27FC236}">
                  <a16:creationId xmlns:a16="http://schemas.microsoft.com/office/drawing/2014/main" id="{E7ED31A0-8C5E-9D1B-3CD1-3F333923750E}"/>
                </a:ext>
              </a:extLst>
            </p:cNvPr>
            <p:cNvSpPr/>
            <p:nvPr/>
          </p:nvSpPr>
          <p:spPr>
            <a:xfrm>
              <a:off x="3619487" y="3715702"/>
              <a:ext cx="533400" cy="63500"/>
            </a:xfrm>
            <a:custGeom>
              <a:avLst/>
              <a:gdLst/>
              <a:ahLst/>
              <a:cxnLst/>
              <a:rect l="l" t="t" r="r" b="b"/>
              <a:pathLst>
                <a:path w="533400" h="63500">
                  <a:moveTo>
                    <a:pt x="0" y="63500"/>
                  </a:moveTo>
                  <a:lnTo>
                    <a:pt x="533400" y="63500"/>
                  </a:lnTo>
                  <a:lnTo>
                    <a:pt x="533400" y="0"/>
                  </a:lnTo>
                  <a:lnTo>
                    <a:pt x="0" y="0"/>
                  </a:lnTo>
                  <a:lnTo>
                    <a:pt x="0" y="63500"/>
                  </a:lnTo>
                  <a:close/>
                </a:path>
              </a:pathLst>
            </a:custGeom>
            <a:grpFill/>
          </p:spPr>
          <p:txBody>
            <a:bodyPr wrap="square" lIns="0" tIns="0" rIns="0" bIns="0" rtlCol="0"/>
            <a:lstStyle/>
            <a:p>
              <a:endParaRPr/>
            </a:p>
          </p:txBody>
        </p:sp>
        <p:sp>
          <p:nvSpPr>
            <p:cNvPr id="12" name="object 80">
              <a:extLst>
                <a:ext uri="{FF2B5EF4-FFF2-40B4-BE49-F238E27FC236}">
                  <a16:creationId xmlns:a16="http://schemas.microsoft.com/office/drawing/2014/main" id="{84C52812-B719-41AC-CEA5-877BD2B134BD}"/>
                </a:ext>
              </a:extLst>
            </p:cNvPr>
            <p:cNvSpPr/>
            <p:nvPr/>
          </p:nvSpPr>
          <p:spPr>
            <a:xfrm>
              <a:off x="3924284" y="3461701"/>
              <a:ext cx="203200" cy="203200"/>
            </a:xfrm>
            <a:custGeom>
              <a:avLst/>
              <a:gdLst/>
              <a:ahLst/>
              <a:cxnLst/>
              <a:rect l="l" t="t" r="r" b="b"/>
              <a:pathLst>
                <a:path w="203200" h="203200">
                  <a:moveTo>
                    <a:pt x="152400" y="0"/>
                  </a:moveTo>
                  <a:lnTo>
                    <a:pt x="0" y="152400"/>
                  </a:lnTo>
                  <a:lnTo>
                    <a:pt x="50800" y="203200"/>
                  </a:lnTo>
                  <a:lnTo>
                    <a:pt x="203200" y="50800"/>
                  </a:lnTo>
                  <a:lnTo>
                    <a:pt x="152400" y="0"/>
                  </a:lnTo>
                  <a:close/>
                </a:path>
              </a:pathLst>
            </a:custGeom>
            <a:grpFill/>
          </p:spPr>
          <p:txBody>
            <a:bodyPr wrap="square" lIns="0" tIns="0" rIns="0" bIns="0" rtlCol="0"/>
            <a:lstStyle/>
            <a:p>
              <a:endParaRPr/>
            </a:p>
          </p:txBody>
        </p:sp>
        <p:sp>
          <p:nvSpPr>
            <p:cNvPr id="13" name="object 81">
              <a:extLst>
                <a:ext uri="{FF2B5EF4-FFF2-40B4-BE49-F238E27FC236}">
                  <a16:creationId xmlns:a16="http://schemas.microsoft.com/office/drawing/2014/main" id="{2604491F-8BEF-FFFB-C819-BF62615BAB4A}"/>
                </a:ext>
              </a:extLst>
            </p:cNvPr>
            <p:cNvSpPr/>
            <p:nvPr/>
          </p:nvSpPr>
          <p:spPr>
            <a:xfrm>
              <a:off x="3644886" y="3182301"/>
              <a:ext cx="203200" cy="203200"/>
            </a:xfrm>
            <a:custGeom>
              <a:avLst/>
              <a:gdLst/>
              <a:ahLst/>
              <a:cxnLst/>
              <a:rect l="l" t="t" r="r" b="b"/>
              <a:pathLst>
                <a:path w="203200" h="203200">
                  <a:moveTo>
                    <a:pt x="152400" y="0"/>
                  </a:moveTo>
                  <a:lnTo>
                    <a:pt x="0" y="152400"/>
                  </a:lnTo>
                  <a:lnTo>
                    <a:pt x="50800" y="203200"/>
                  </a:lnTo>
                  <a:lnTo>
                    <a:pt x="203200" y="50800"/>
                  </a:lnTo>
                  <a:lnTo>
                    <a:pt x="152400" y="0"/>
                  </a:lnTo>
                  <a:close/>
                </a:path>
              </a:pathLst>
            </a:custGeom>
            <a:grpFill/>
          </p:spPr>
          <p:txBody>
            <a:bodyPr wrap="square" lIns="0" tIns="0" rIns="0" bIns="0" rtlCol="0"/>
            <a:lstStyle/>
            <a:p>
              <a:endParaRPr/>
            </a:p>
          </p:txBody>
        </p:sp>
        <p:sp>
          <p:nvSpPr>
            <p:cNvPr id="14" name="object 82">
              <a:extLst>
                <a:ext uri="{FF2B5EF4-FFF2-40B4-BE49-F238E27FC236}">
                  <a16:creationId xmlns:a16="http://schemas.microsoft.com/office/drawing/2014/main" id="{245DF97D-31F0-4EFC-4804-C92DBDC23C9A}"/>
                </a:ext>
              </a:extLst>
            </p:cNvPr>
            <p:cNvSpPr/>
            <p:nvPr/>
          </p:nvSpPr>
          <p:spPr>
            <a:xfrm>
              <a:off x="3936984" y="3067999"/>
              <a:ext cx="304800" cy="304800"/>
            </a:xfrm>
            <a:custGeom>
              <a:avLst/>
              <a:gdLst/>
              <a:ahLst/>
              <a:cxnLst/>
              <a:rect l="l" t="t" r="r" b="b"/>
              <a:pathLst>
                <a:path w="304800" h="304800">
                  <a:moveTo>
                    <a:pt x="266700" y="0"/>
                  </a:moveTo>
                  <a:lnTo>
                    <a:pt x="0" y="266700"/>
                  </a:lnTo>
                  <a:lnTo>
                    <a:pt x="38100" y="304800"/>
                  </a:lnTo>
                  <a:lnTo>
                    <a:pt x="304800" y="38100"/>
                  </a:lnTo>
                  <a:lnTo>
                    <a:pt x="266700" y="0"/>
                  </a:lnTo>
                  <a:close/>
                </a:path>
              </a:pathLst>
            </a:custGeom>
            <a:grpFill/>
          </p:spPr>
          <p:txBody>
            <a:bodyPr wrap="square" lIns="0" tIns="0" rIns="0" bIns="0" rtlCol="0"/>
            <a:lstStyle/>
            <a:p>
              <a:endParaRPr/>
            </a:p>
          </p:txBody>
        </p:sp>
        <p:sp>
          <p:nvSpPr>
            <p:cNvPr id="15" name="object 83">
              <a:extLst>
                <a:ext uri="{FF2B5EF4-FFF2-40B4-BE49-F238E27FC236}">
                  <a16:creationId xmlns:a16="http://schemas.microsoft.com/office/drawing/2014/main" id="{4435BB46-757A-B495-0313-4D2876E3C3FC}"/>
                </a:ext>
              </a:extLst>
            </p:cNvPr>
            <p:cNvSpPr/>
            <p:nvPr/>
          </p:nvSpPr>
          <p:spPr>
            <a:xfrm>
              <a:off x="3721086" y="3258499"/>
              <a:ext cx="330200" cy="330200"/>
            </a:xfrm>
            <a:custGeom>
              <a:avLst/>
              <a:gdLst/>
              <a:ahLst/>
              <a:cxnLst/>
              <a:rect l="l" t="t" r="r" b="b"/>
              <a:pathLst>
                <a:path w="330200" h="330200">
                  <a:moveTo>
                    <a:pt x="127000" y="0"/>
                  </a:moveTo>
                  <a:lnTo>
                    <a:pt x="0" y="127000"/>
                  </a:lnTo>
                  <a:lnTo>
                    <a:pt x="203200" y="330200"/>
                  </a:lnTo>
                  <a:lnTo>
                    <a:pt x="330200" y="203200"/>
                  </a:lnTo>
                  <a:lnTo>
                    <a:pt x="127000" y="0"/>
                  </a:lnTo>
                  <a:close/>
                </a:path>
              </a:pathLst>
            </a:custGeom>
            <a:grpFill/>
          </p:spPr>
          <p:txBody>
            <a:bodyPr wrap="square" lIns="0" tIns="0" rIns="0" bIns="0" rtlCol="0"/>
            <a:lstStyle/>
            <a:p>
              <a:endParaRPr/>
            </a:p>
          </p:txBody>
        </p:sp>
      </p:grpSp>
      <p:sp>
        <p:nvSpPr>
          <p:cNvPr id="16" name="Pentagon 15">
            <a:extLst>
              <a:ext uri="{FF2B5EF4-FFF2-40B4-BE49-F238E27FC236}">
                <a16:creationId xmlns:a16="http://schemas.microsoft.com/office/drawing/2014/main" id="{E84DE2B8-CF9C-B77A-4528-D06B15489E05}"/>
              </a:ext>
            </a:extLst>
          </p:cNvPr>
          <p:cNvSpPr/>
          <p:nvPr/>
        </p:nvSpPr>
        <p:spPr>
          <a:xfrm rot="20154845" flipH="1">
            <a:off x="8618775" y="1355009"/>
            <a:ext cx="1445591" cy="1445589"/>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he-IL" sz="1500" dirty="0" err="1">
              <a:solidFill>
                <a:schemeClr val="bg1"/>
              </a:solidFill>
            </a:endParaRPr>
          </a:p>
        </p:txBody>
      </p:sp>
      <p:sp>
        <p:nvSpPr>
          <p:cNvPr id="17" name="TextBox 16">
            <a:extLst>
              <a:ext uri="{FF2B5EF4-FFF2-40B4-BE49-F238E27FC236}">
                <a16:creationId xmlns:a16="http://schemas.microsoft.com/office/drawing/2014/main" id="{8945F84E-3CDC-D02C-C323-F73AA22661A8}"/>
              </a:ext>
            </a:extLst>
          </p:cNvPr>
          <p:cNvSpPr txBox="1"/>
          <p:nvPr/>
        </p:nvSpPr>
        <p:spPr>
          <a:xfrm>
            <a:off x="1243285" y="1388255"/>
            <a:ext cx="5560222" cy="646331"/>
          </a:xfrm>
          <a:prstGeom prst="rect">
            <a:avLst/>
          </a:prstGeom>
          <a:noFill/>
        </p:spPr>
        <p:txBody>
          <a:bodyPr wrap="square" rtlCol="1">
            <a:spAutoFit/>
          </a:bodyPr>
          <a:lstStyle/>
          <a:p>
            <a:pPr algn="r" rtl="1"/>
            <a:r>
              <a:rPr lang="he-IL" dirty="0">
                <a:solidFill>
                  <a:schemeClr val="tx2"/>
                </a:solidFill>
                <a:latin typeface="Almoni DL AAA" panose="020B0500000000020004" pitchFamily="34" charset="-79"/>
                <a:cs typeface="Almoni DL AAA" panose="020B0500000000020004" pitchFamily="34" charset="-79"/>
              </a:rPr>
              <a:t>לצד הסעיפים הברורים והידועים בתקציב המתוכנן, נהוג לכלול מרכיב </a:t>
            </a:r>
            <a:r>
              <a:rPr lang="he-IL" dirty="0" err="1">
                <a:solidFill>
                  <a:schemeClr val="tx2"/>
                </a:solidFill>
                <a:latin typeface="Almoni DL AAA" panose="020B0500000000020004" pitchFamily="34" charset="-79"/>
                <a:cs typeface="Almoni DL AAA" panose="020B0500000000020004" pitchFamily="34" charset="-79"/>
              </a:rPr>
              <a:t>בצ"מ</a:t>
            </a:r>
            <a:r>
              <a:rPr lang="he-IL" dirty="0">
                <a:solidFill>
                  <a:schemeClr val="tx2"/>
                </a:solidFill>
                <a:latin typeface="Almoni DL AAA" panose="020B0500000000020004" pitchFamily="34" charset="-79"/>
                <a:cs typeface="Almoni DL AAA" panose="020B0500000000020004" pitchFamily="34" charset="-79"/>
              </a:rPr>
              <a:t> - בלתי צפוי מראש, עקב חוסר הודאות הקיימת. </a:t>
            </a:r>
          </a:p>
        </p:txBody>
      </p:sp>
      <p:sp>
        <p:nvSpPr>
          <p:cNvPr id="18" name="Oval 17">
            <a:extLst>
              <a:ext uri="{FF2B5EF4-FFF2-40B4-BE49-F238E27FC236}">
                <a16:creationId xmlns:a16="http://schemas.microsoft.com/office/drawing/2014/main" id="{48EB4005-0B6C-0B25-2970-BCFAC9534C44}"/>
              </a:ext>
            </a:extLst>
          </p:cNvPr>
          <p:cNvSpPr/>
          <p:nvPr/>
        </p:nvSpPr>
        <p:spPr>
          <a:xfrm>
            <a:off x="8941082" y="2871055"/>
            <a:ext cx="2258732" cy="2258732"/>
          </a:xfrm>
          <a:prstGeom prst="ellipse">
            <a:avLst/>
          </a:prstGeom>
          <a:noFill/>
          <a:ln w="53975">
            <a:gradFill>
              <a:gsLst>
                <a:gs pos="0">
                  <a:schemeClr val="accent1"/>
                </a:gs>
                <a:gs pos="56000">
                  <a:schemeClr val="accent4"/>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endParaRPr lang="en-US" sz="2000" dirty="0" err="1">
              <a:solidFill>
                <a:srgbClr val="6D2077"/>
              </a:solidFill>
              <a:latin typeface="Almoni DL AAA" panose="020B0500000000020004" pitchFamily="34" charset="-79"/>
              <a:cs typeface="Almoni DL AAA" panose="020B0500000000020004" pitchFamily="34" charset="-79"/>
            </a:endParaRPr>
          </a:p>
        </p:txBody>
      </p:sp>
      <p:grpSp>
        <p:nvGrpSpPr>
          <p:cNvPr id="19" name="Group 18">
            <a:extLst>
              <a:ext uri="{FF2B5EF4-FFF2-40B4-BE49-F238E27FC236}">
                <a16:creationId xmlns:a16="http://schemas.microsoft.com/office/drawing/2014/main" id="{F8C5E699-F818-E20F-4096-65CE864D0175}"/>
              </a:ext>
            </a:extLst>
          </p:cNvPr>
          <p:cNvGrpSpPr/>
          <p:nvPr/>
        </p:nvGrpSpPr>
        <p:grpSpPr>
          <a:xfrm>
            <a:off x="7938078" y="4466697"/>
            <a:ext cx="658075" cy="592676"/>
            <a:chOff x="1939925" y="884238"/>
            <a:chExt cx="511176" cy="460376"/>
          </a:xfrm>
          <a:solidFill>
            <a:schemeClr val="bg1"/>
          </a:solidFill>
        </p:grpSpPr>
        <p:sp>
          <p:nvSpPr>
            <p:cNvPr id="20" name="Freeform 354">
              <a:extLst>
                <a:ext uri="{FF2B5EF4-FFF2-40B4-BE49-F238E27FC236}">
                  <a16:creationId xmlns:a16="http://schemas.microsoft.com/office/drawing/2014/main" id="{82FCCB7A-F80B-7D1F-6CB3-867B3F979BDC}"/>
                </a:ext>
              </a:extLst>
            </p:cNvPr>
            <p:cNvSpPr>
              <a:spLocks/>
            </p:cNvSpPr>
            <p:nvPr/>
          </p:nvSpPr>
          <p:spPr bwMode="auto">
            <a:xfrm>
              <a:off x="1963738" y="884238"/>
              <a:ext cx="465138" cy="149225"/>
            </a:xfrm>
            <a:custGeom>
              <a:avLst/>
              <a:gdLst/>
              <a:ahLst/>
              <a:cxnLst>
                <a:cxn ang="0">
                  <a:pos x="0" y="189"/>
                </a:cxn>
                <a:cxn ang="0">
                  <a:pos x="48" y="189"/>
                </a:cxn>
                <a:cxn ang="0">
                  <a:pos x="252" y="57"/>
                </a:cxn>
                <a:cxn ang="0">
                  <a:pos x="252" y="56"/>
                </a:cxn>
                <a:cxn ang="0">
                  <a:pos x="256" y="56"/>
                </a:cxn>
                <a:cxn ang="0">
                  <a:pos x="294" y="31"/>
                </a:cxn>
                <a:cxn ang="0">
                  <a:pos x="539" y="189"/>
                </a:cxn>
                <a:cxn ang="0">
                  <a:pos x="587" y="189"/>
                </a:cxn>
                <a:cxn ang="0">
                  <a:pos x="294" y="0"/>
                </a:cxn>
                <a:cxn ang="0">
                  <a:pos x="0" y="189"/>
                </a:cxn>
              </a:cxnLst>
              <a:rect l="0" t="0" r="r" b="b"/>
              <a:pathLst>
                <a:path w="587" h="189">
                  <a:moveTo>
                    <a:pt x="0" y="189"/>
                  </a:moveTo>
                  <a:lnTo>
                    <a:pt x="48" y="189"/>
                  </a:lnTo>
                  <a:lnTo>
                    <a:pt x="252" y="57"/>
                  </a:lnTo>
                  <a:lnTo>
                    <a:pt x="252" y="56"/>
                  </a:lnTo>
                  <a:lnTo>
                    <a:pt x="256" y="56"/>
                  </a:lnTo>
                  <a:lnTo>
                    <a:pt x="294" y="31"/>
                  </a:lnTo>
                  <a:lnTo>
                    <a:pt x="539" y="189"/>
                  </a:lnTo>
                  <a:lnTo>
                    <a:pt x="587" y="189"/>
                  </a:lnTo>
                  <a:lnTo>
                    <a:pt x="294" y="0"/>
                  </a:lnTo>
                  <a:lnTo>
                    <a:pt x="0" y="18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355">
              <a:extLst>
                <a:ext uri="{FF2B5EF4-FFF2-40B4-BE49-F238E27FC236}">
                  <a16:creationId xmlns:a16="http://schemas.microsoft.com/office/drawing/2014/main" id="{AF40FFB3-BB43-A28E-A59F-B6CF821A4CED}"/>
                </a:ext>
              </a:extLst>
            </p:cNvPr>
            <p:cNvSpPr>
              <a:spLocks/>
            </p:cNvSpPr>
            <p:nvPr/>
          </p:nvSpPr>
          <p:spPr bwMode="auto">
            <a:xfrm>
              <a:off x="1939925" y="1055688"/>
              <a:ext cx="206375" cy="263525"/>
            </a:xfrm>
            <a:custGeom>
              <a:avLst/>
              <a:gdLst/>
              <a:ahLst/>
              <a:cxnLst>
                <a:cxn ang="0">
                  <a:pos x="0" y="0"/>
                </a:cxn>
                <a:cxn ang="0">
                  <a:pos x="0" y="333"/>
                </a:cxn>
                <a:cxn ang="0">
                  <a:pos x="259" y="167"/>
                </a:cxn>
                <a:cxn ang="0">
                  <a:pos x="2" y="0"/>
                </a:cxn>
                <a:cxn ang="0">
                  <a:pos x="0" y="0"/>
                </a:cxn>
              </a:cxnLst>
              <a:rect l="0" t="0" r="r" b="b"/>
              <a:pathLst>
                <a:path w="259" h="333">
                  <a:moveTo>
                    <a:pt x="0" y="0"/>
                  </a:moveTo>
                  <a:lnTo>
                    <a:pt x="0" y="333"/>
                  </a:lnTo>
                  <a:lnTo>
                    <a:pt x="259" y="167"/>
                  </a:lnTo>
                  <a:lnTo>
                    <a:pt x="2"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356">
              <a:extLst>
                <a:ext uri="{FF2B5EF4-FFF2-40B4-BE49-F238E27FC236}">
                  <a16:creationId xmlns:a16="http://schemas.microsoft.com/office/drawing/2014/main" id="{2A70503C-E1D4-E9FF-6D82-A463CDC0AD75}"/>
                </a:ext>
              </a:extLst>
            </p:cNvPr>
            <p:cNvSpPr>
              <a:spLocks/>
            </p:cNvSpPr>
            <p:nvPr/>
          </p:nvSpPr>
          <p:spPr bwMode="auto">
            <a:xfrm>
              <a:off x="2246313" y="1055688"/>
              <a:ext cx="204788" cy="263525"/>
            </a:xfrm>
            <a:custGeom>
              <a:avLst/>
              <a:gdLst/>
              <a:ahLst/>
              <a:cxnLst>
                <a:cxn ang="0">
                  <a:pos x="0" y="167"/>
                </a:cxn>
                <a:cxn ang="0">
                  <a:pos x="260" y="333"/>
                </a:cxn>
                <a:cxn ang="0">
                  <a:pos x="260" y="0"/>
                </a:cxn>
                <a:cxn ang="0">
                  <a:pos x="260" y="0"/>
                </a:cxn>
                <a:cxn ang="0">
                  <a:pos x="0" y="167"/>
                </a:cxn>
              </a:cxnLst>
              <a:rect l="0" t="0" r="r" b="b"/>
              <a:pathLst>
                <a:path w="260" h="333">
                  <a:moveTo>
                    <a:pt x="0" y="167"/>
                  </a:moveTo>
                  <a:lnTo>
                    <a:pt x="260" y="333"/>
                  </a:lnTo>
                  <a:lnTo>
                    <a:pt x="260" y="0"/>
                  </a:lnTo>
                  <a:lnTo>
                    <a:pt x="260" y="0"/>
                  </a:lnTo>
                  <a:lnTo>
                    <a:pt x="0" y="16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357">
              <a:extLst>
                <a:ext uri="{FF2B5EF4-FFF2-40B4-BE49-F238E27FC236}">
                  <a16:creationId xmlns:a16="http://schemas.microsoft.com/office/drawing/2014/main" id="{3CFDCAA6-7C6E-46DB-97B1-B9A5A9B5CFD2}"/>
                </a:ext>
              </a:extLst>
            </p:cNvPr>
            <p:cNvSpPr>
              <a:spLocks/>
            </p:cNvSpPr>
            <p:nvPr/>
          </p:nvSpPr>
          <p:spPr bwMode="auto">
            <a:xfrm>
              <a:off x="1941513" y="1181101"/>
              <a:ext cx="509588" cy="163513"/>
            </a:xfrm>
            <a:custGeom>
              <a:avLst/>
              <a:gdLst/>
              <a:ahLst/>
              <a:cxnLst>
                <a:cxn ang="0">
                  <a:pos x="642" y="205"/>
                </a:cxn>
                <a:cxn ang="0">
                  <a:pos x="320" y="0"/>
                </a:cxn>
                <a:cxn ang="0">
                  <a:pos x="0" y="205"/>
                </a:cxn>
                <a:cxn ang="0">
                  <a:pos x="642" y="205"/>
                </a:cxn>
              </a:cxnLst>
              <a:rect l="0" t="0" r="r" b="b"/>
              <a:pathLst>
                <a:path w="642" h="205">
                  <a:moveTo>
                    <a:pt x="642" y="205"/>
                  </a:moveTo>
                  <a:lnTo>
                    <a:pt x="320" y="0"/>
                  </a:lnTo>
                  <a:lnTo>
                    <a:pt x="0" y="205"/>
                  </a:lnTo>
                  <a:lnTo>
                    <a:pt x="642" y="2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358">
              <a:extLst>
                <a:ext uri="{FF2B5EF4-FFF2-40B4-BE49-F238E27FC236}">
                  <a16:creationId xmlns:a16="http://schemas.microsoft.com/office/drawing/2014/main" id="{00471EE7-210D-F472-B8C9-2998025EE925}"/>
                </a:ext>
              </a:extLst>
            </p:cNvPr>
            <p:cNvSpPr>
              <a:spLocks noEditPoints="1"/>
            </p:cNvSpPr>
            <p:nvPr/>
          </p:nvSpPr>
          <p:spPr bwMode="auto">
            <a:xfrm>
              <a:off x="2138363" y="949326"/>
              <a:ext cx="114300" cy="179388"/>
            </a:xfrm>
            <a:custGeom>
              <a:avLst/>
              <a:gdLst/>
              <a:ahLst/>
              <a:cxnLst>
                <a:cxn ang="0">
                  <a:pos x="42" y="172"/>
                </a:cxn>
                <a:cxn ang="0">
                  <a:pos x="21" y="158"/>
                </a:cxn>
                <a:cxn ang="0">
                  <a:pos x="0" y="175"/>
                </a:cxn>
                <a:cxn ang="0">
                  <a:pos x="15" y="189"/>
                </a:cxn>
                <a:cxn ang="0">
                  <a:pos x="35" y="196"/>
                </a:cxn>
                <a:cxn ang="0">
                  <a:pos x="57" y="202"/>
                </a:cxn>
                <a:cxn ang="0">
                  <a:pos x="84" y="227"/>
                </a:cxn>
                <a:cxn ang="0">
                  <a:pos x="84" y="202"/>
                </a:cxn>
                <a:cxn ang="0">
                  <a:pos x="107" y="196"/>
                </a:cxn>
                <a:cxn ang="0">
                  <a:pos x="126" y="187"/>
                </a:cxn>
                <a:cxn ang="0">
                  <a:pos x="139" y="172"/>
                </a:cxn>
                <a:cxn ang="0">
                  <a:pos x="145" y="153"/>
                </a:cxn>
                <a:cxn ang="0">
                  <a:pos x="145" y="145"/>
                </a:cxn>
                <a:cxn ang="0">
                  <a:pos x="141" y="130"/>
                </a:cxn>
                <a:cxn ang="0">
                  <a:pos x="130" y="115"/>
                </a:cxn>
                <a:cxn ang="0">
                  <a:pos x="109" y="101"/>
                </a:cxn>
                <a:cxn ang="0">
                  <a:pos x="94" y="97"/>
                </a:cxn>
                <a:cxn ang="0">
                  <a:pos x="84" y="52"/>
                </a:cxn>
                <a:cxn ang="0">
                  <a:pos x="97" y="55"/>
                </a:cxn>
                <a:cxn ang="0">
                  <a:pos x="107" y="59"/>
                </a:cxn>
                <a:cxn ang="0">
                  <a:pos x="135" y="48"/>
                </a:cxn>
                <a:cxn ang="0">
                  <a:pos x="128" y="42"/>
                </a:cxn>
                <a:cxn ang="0">
                  <a:pos x="105" y="31"/>
                </a:cxn>
                <a:cxn ang="0">
                  <a:pos x="84" y="25"/>
                </a:cxn>
                <a:cxn ang="0">
                  <a:pos x="57" y="0"/>
                </a:cxn>
                <a:cxn ang="0">
                  <a:pos x="57" y="25"/>
                </a:cxn>
                <a:cxn ang="0">
                  <a:pos x="31" y="35"/>
                </a:cxn>
                <a:cxn ang="0">
                  <a:pos x="17" y="46"/>
                </a:cxn>
                <a:cxn ang="0">
                  <a:pos x="8" y="61"/>
                </a:cxn>
                <a:cxn ang="0">
                  <a:pos x="6" y="69"/>
                </a:cxn>
                <a:cxn ang="0">
                  <a:pos x="10" y="88"/>
                </a:cxn>
                <a:cxn ang="0">
                  <a:pos x="17" y="101"/>
                </a:cxn>
                <a:cxn ang="0">
                  <a:pos x="36" y="113"/>
                </a:cxn>
                <a:cxn ang="0">
                  <a:pos x="52" y="118"/>
                </a:cxn>
                <a:cxn ang="0">
                  <a:pos x="57" y="175"/>
                </a:cxn>
                <a:cxn ang="0">
                  <a:pos x="42" y="172"/>
                </a:cxn>
                <a:cxn ang="0">
                  <a:pos x="84" y="124"/>
                </a:cxn>
                <a:cxn ang="0">
                  <a:pos x="88" y="124"/>
                </a:cxn>
                <a:cxn ang="0">
                  <a:pos x="99" y="126"/>
                </a:cxn>
                <a:cxn ang="0">
                  <a:pos x="113" y="134"/>
                </a:cxn>
                <a:cxn ang="0">
                  <a:pos x="118" y="145"/>
                </a:cxn>
                <a:cxn ang="0">
                  <a:pos x="118" y="151"/>
                </a:cxn>
                <a:cxn ang="0">
                  <a:pos x="116" y="160"/>
                </a:cxn>
                <a:cxn ang="0">
                  <a:pos x="97" y="172"/>
                </a:cxn>
                <a:cxn ang="0">
                  <a:pos x="84" y="124"/>
                </a:cxn>
                <a:cxn ang="0">
                  <a:pos x="57" y="92"/>
                </a:cxn>
                <a:cxn ang="0">
                  <a:pos x="35" y="82"/>
                </a:cxn>
                <a:cxn ang="0">
                  <a:pos x="33" y="71"/>
                </a:cxn>
                <a:cxn ang="0">
                  <a:pos x="35" y="65"/>
                </a:cxn>
                <a:cxn ang="0">
                  <a:pos x="48" y="55"/>
                </a:cxn>
                <a:cxn ang="0">
                  <a:pos x="57" y="92"/>
                </a:cxn>
                <a:cxn ang="0">
                  <a:pos x="57" y="92"/>
                </a:cxn>
              </a:cxnLst>
              <a:rect l="0" t="0" r="r" b="b"/>
              <a:pathLst>
                <a:path w="145" h="227">
                  <a:moveTo>
                    <a:pt x="42" y="172"/>
                  </a:moveTo>
                  <a:lnTo>
                    <a:pt x="42" y="172"/>
                  </a:lnTo>
                  <a:lnTo>
                    <a:pt x="29" y="166"/>
                  </a:lnTo>
                  <a:lnTo>
                    <a:pt x="21" y="158"/>
                  </a:lnTo>
                  <a:lnTo>
                    <a:pt x="0" y="175"/>
                  </a:lnTo>
                  <a:lnTo>
                    <a:pt x="0" y="175"/>
                  </a:lnTo>
                  <a:lnTo>
                    <a:pt x="8" y="183"/>
                  </a:lnTo>
                  <a:lnTo>
                    <a:pt x="15" y="189"/>
                  </a:lnTo>
                  <a:lnTo>
                    <a:pt x="35" y="196"/>
                  </a:lnTo>
                  <a:lnTo>
                    <a:pt x="35" y="196"/>
                  </a:lnTo>
                  <a:lnTo>
                    <a:pt x="46" y="200"/>
                  </a:lnTo>
                  <a:lnTo>
                    <a:pt x="57" y="202"/>
                  </a:lnTo>
                  <a:lnTo>
                    <a:pt x="57" y="227"/>
                  </a:lnTo>
                  <a:lnTo>
                    <a:pt x="84" y="227"/>
                  </a:lnTo>
                  <a:lnTo>
                    <a:pt x="84" y="202"/>
                  </a:lnTo>
                  <a:lnTo>
                    <a:pt x="84" y="202"/>
                  </a:lnTo>
                  <a:lnTo>
                    <a:pt x="95" y="200"/>
                  </a:lnTo>
                  <a:lnTo>
                    <a:pt x="107" y="196"/>
                  </a:lnTo>
                  <a:lnTo>
                    <a:pt x="116" y="193"/>
                  </a:lnTo>
                  <a:lnTo>
                    <a:pt x="126" y="187"/>
                  </a:lnTo>
                  <a:lnTo>
                    <a:pt x="134" y="179"/>
                  </a:lnTo>
                  <a:lnTo>
                    <a:pt x="139" y="172"/>
                  </a:lnTo>
                  <a:lnTo>
                    <a:pt x="143" y="162"/>
                  </a:lnTo>
                  <a:lnTo>
                    <a:pt x="145" y="153"/>
                  </a:lnTo>
                  <a:lnTo>
                    <a:pt x="145" y="153"/>
                  </a:lnTo>
                  <a:lnTo>
                    <a:pt x="145" y="145"/>
                  </a:lnTo>
                  <a:lnTo>
                    <a:pt x="145" y="137"/>
                  </a:lnTo>
                  <a:lnTo>
                    <a:pt x="141" y="130"/>
                  </a:lnTo>
                  <a:lnTo>
                    <a:pt x="137" y="122"/>
                  </a:lnTo>
                  <a:lnTo>
                    <a:pt x="130" y="115"/>
                  </a:lnTo>
                  <a:lnTo>
                    <a:pt x="120" y="107"/>
                  </a:lnTo>
                  <a:lnTo>
                    <a:pt x="109" y="101"/>
                  </a:lnTo>
                  <a:lnTo>
                    <a:pt x="94" y="97"/>
                  </a:lnTo>
                  <a:lnTo>
                    <a:pt x="94" y="97"/>
                  </a:lnTo>
                  <a:lnTo>
                    <a:pt x="84" y="95"/>
                  </a:lnTo>
                  <a:lnTo>
                    <a:pt x="84" y="52"/>
                  </a:lnTo>
                  <a:lnTo>
                    <a:pt x="84" y="52"/>
                  </a:lnTo>
                  <a:lnTo>
                    <a:pt x="97" y="55"/>
                  </a:lnTo>
                  <a:lnTo>
                    <a:pt x="97" y="55"/>
                  </a:lnTo>
                  <a:lnTo>
                    <a:pt x="107" y="59"/>
                  </a:lnTo>
                  <a:lnTo>
                    <a:pt x="115" y="65"/>
                  </a:lnTo>
                  <a:lnTo>
                    <a:pt x="135" y="48"/>
                  </a:lnTo>
                  <a:lnTo>
                    <a:pt x="135" y="48"/>
                  </a:lnTo>
                  <a:lnTo>
                    <a:pt x="128" y="42"/>
                  </a:lnTo>
                  <a:lnTo>
                    <a:pt x="120" y="36"/>
                  </a:lnTo>
                  <a:lnTo>
                    <a:pt x="105" y="31"/>
                  </a:lnTo>
                  <a:lnTo>
                    <a:pt x="105" y="31"/>
                  </a:lnTo>
                  <a:lnTo>
                    <a:pt x="84" y="25"/>
                  </a:lnTo>
                  <a:lnTo>
                    <a:pt x="84" y="0"/>
                  </a:lnTo>
                  <a:lnTo>
                    <a:pt x="57" y="0"/>
                  </a:lnTo>
                  <a:lnTo>
                    <a:pt x="57" y="25"/>
                  </a:lnTo>
                  <a:lnTo>
                    <a:pt x="57" y="25"/>
                  </a:lnTo>
                  <a:lnTo>
                    <a:pt x="40" y="31"/>
                  </a:lnTo>
                  <a:lnTo>
                    <a:pt x="31" y="35"/>
                  </a:lnTo>
                  <a:lnTo>
                    <a:pt x="23" y="38"/>
                  </a:lnTo>
                  <a:lnTo>
                    <a:pt x="17" y="46"/>
                  </a:lnTo>
                  <a:lnTo>
                    <a:pt x="12" y="52"/>
                  </a:lnTo>
                  <a:lnTo>
                    <a:pt x="8" y="61"/>
                  </a:lnTo>
                  <a:lnTo>
                    <a:pt x="6" y="69"/>
                  </a:lnTo>
                  <a:lnTo>
                    <a:pt x="6" y="69"/>
                  </a:lnTo>
                  <a:lnTo>
                    <a:pt x="8" y="82"/>
                  </a:lnTo>
                  <a:lnTo>
                    <a:pt x="10" y="88"/>
                  </a:lnTo>
                  <a:lnTo>
                    <a:pt x="14" y="95"/>
                  </a:lnTo>
                  <a:lnTo>
                    <a:pt x="17" y="101"/>
                  </a:lnTo>
                  <a:lnTo>
                    <a:pt x="27" y="109"/>
                  </a:lnTo>
                  <a:lnTo>
                    <a:pt x="36" y="113"/>
                  </a:lnTo>
                  <a:lnTo>
                    <a:pt x="52" y="118"/>
                  </a:lnTo>
                  <a:lnTo>
                    <a:pt x="52" y="118"/>
                  </a:lnTo>
                  <a:lnTo>
                    <a:pt x="57" y="118"/>
                  </a:lnTo>
                  <a:lnTo>
                    <a:pt x="57" y="175"/>
                  </a:lnTo>
                  <a:lnTo>
                    <a:pt x="57" y="175"/>
                  </a:lnTo>
                  <a:lnTo>
                    <a:pt x="42" y="172"/>
                  </a:lnTo>
                  <a:lnTo>
                    <a:pt x="42" y="172"/>
                  </a:lnTo>
                  <a:close/>
                  <a:moveTo>
                    <a:pt x="84" y="124"/>
                  </a:moveTo>
                  <a:lnTo>
                    <a:pt x="84" y="124"/>
                  </a:lnTo>
                  <a:lnTo>
                    <a:pt x="88" y="124"/>
                  </a:lnTo>
                  <a:lnTo>
                    <a:pt x="88" y="124"/>
                  </a:lnTo>
                  <a:lnTo>
                    <a:pt x="99" y="126"/>
                  </a:lnTo>
                  <a:lnTo>
                    <a:pt x="107" y="130"/>
                  </a:lnTo>
                  <a:lnTo>
                    <a:pt x="113" y="134"/>
                  </a:lnTo>
                  <a:lnTo>
                    <a:pt x="116" y="137"/>
                  </a:lnTo>
                  <a:lnTo>
                    <a:pt x="118" y="145"/>
                  </a:lnTo>
                  <a:lnTo>
                    <a:pt x="118" y="151"/>
                  </a:lnTo>
                  <a:lnTo>
                    <a:pt x="118" y="151"/>
                  </a:lnTo>
                  <a:lnTo>
                    <a:pt x="118" y="155"/>
                  </a:lnTo>
                  <a:lnTo>
                    <a:pt x="116" y="160"/>
                  </a:lnTo>
                  <a:lnTo>
                    <a:pt x="109" y="166"/>
                  </a:lnTo>
                  <a:lnTo>
                    <a:pt x="97" y="172"/>
                  </a:lnTo>
                  <a:lnTo>
                    <a:pt x="84" y="175"/>
                  </a:lnTo>
                  <a:lnTo>
                    <a:pt x="84" y="124"/>
                  </a:lnTo>
                  <a:close/>
                  <a:moveTo>
                    <a:pt x="57" y="92"/>
                  </a:moveTo>
                  <a:lnTo>
                    <a:pt x="57" y="92"/>
                  </a:lnTo>
                  <a:lnTo>
                    <a:pt x="42" y="88"/>
                  </a:lnTo>
                  <a:lnTo>
                    <a:pt x="35" y="82"/>
                  </a:lnTo>
                  <a:lnTo>
                    <a:pt x="33" y="76"/>
                  </a:lnTo>
                  <a:lnTo>
                    <a:pt x="33" y="71"/>
                  </a:lnTo>
                  <a:lnTo>
                    <a:pt x="33" y="71"/>
                  </a:lnTo>
                  <a:lnTo>
                    <a:pt x="35" y="65"/>
                  </a:lnTo>
                  <a:lnTo>
                    <a:pt x="40" y="59"/>
                  </a:lnTo>
                  <a:lnTo>
                    <a:pt x="48" y="55"/>
                  </a:lnTo>
                  <a:lnTo>
                    <a:pt x="57" y="52"/>
                  </a:lnTo>
                  <a:lnTo>
                    <a:pt x="57" y="92"/>
                  </a:lnTo>
                  <a:lnTo>
                    <a:pt x="57" y="92"/>
                  </a:lnTo>
                  <a:lnTo>
                    <a:pt x="57" y="92"/>
                  </a:lnTo>
                  <a:lnTo>
                    <a:pt x="57" y="9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25" name="Graphic 24">
            <a:extLst>
              <a:ext uri="{FF2B5EF4-FFF2-40B4-BE49-F238E27FC236}">
                <a16:creationId xmlns:a16="http://schemas.microsoft.com/office/drawing/2014/main" id="{26B1C4A5-C200-2964-5184-FC909D355DB5}"/>
              </a:ext>
            </a:extLst>
          </p:cNvPr>
          <p:cNvPicPr>
            <a:picLocks noChangeAspect="1"/>
          </p:cNvPicPr>
          <p:nvPr/>
        </p:nvPicPr>
        <p:blipFill rotWithShape="1">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b="18333"/>
          <a:stretch/>
        </p:blipFill>
        <p:spPr>
          <a:xfrm rot="21395834">
            <a:off x="7825509" y="2883882"/>
            <a:ext cx="872528" cy="712565"/>
          </a:xfrm>
          <a:prstGeom prst="rect">
            <a:avLst/>
          </a:prstGeom>
        </p:spPr>
      </p:pic>
      <p:pic>
        <p:nvPicPr>
          <p:cNvPr id="26" name="Graphic 25">
            <a:extLst>
              <a:ext uri="{FF2B5EF4-FFF2-40B4-BE49-F238E27FC236}">
                <a16:creationId xmlns:a16="http://schemas.microsoft.com/office/drawing/2014/main" id="{7E8F6FC9-3825-5E85-BE7D-AAD73076C433}"/>
              </a:ext>
            </a:extLst>
          </p:cNvPr>
          <p:cNvPicPr>
            <a:picLocks noChangeAspect="1"/>
          </p:cNvPicPr>
          <p:nvPr/>
        </p:nvPicPr>
        <p:blipFill rotWithShape="1">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l="6805" r="10278" b="16250"/>
          <a:stretch/>
        </p:blipFill>
        <p:spPr>
          <a:xfrm>
            <a:off x="9022320" y="1722270"/>
            <a:ext cx="706929" cy="747028"/>
          </a:xfrm>
          <a:prstGeom prst="rect">
            <a:avLst/>
          </a:prstGeom>
        </p:spPr>
      </p:pic>
      <p:sp>
        <p:nvSpPr>
          <p:cNvPr id="34" name="Freeform: Shape 33">
            <a:extLst>
              <a:ext uri="{FF2B5EF4-FFF2-40B4-BE49-F238E27FC236}">
                <a16:creationId xmlns:a16="http://schemas.microsoft.com/office/drawing/2014/main" id="{07AAD500-5C54-5A1F-600E-B18F6B2C836C}"/>
              </a:ext>
            </a:extLst>
          </p:cNvPr>
          <p:cNvSpPr/>
          <p:nvPr/>
        </p:nvSpPr>
        <p:spPr>
          <a:xfrm>
            <a:off x="9478863" y="3373098"/>
            <a:ext cx="1287678" cy="1287536"/>
          </a:xfrm>
          <a:custGeom>
            <a:avLst/>
            <a:gdLst>
              <a:gd name="connsiteX0" fmla="*/ 1279190 w 1287678"/>
              <a:gd name="connsiteY0" fmla="*/ 1120969 h 1287536"/>
              <a:gd name="connsiteX1" fmla="*/ 1074841 w 1287678"/>
              <a:gd name="connsiteY1" fmla="*/ 916619 h 1287536"/>
              <a:gd name="connsiteX2" fmla="*/ 1045649 w 1287678"/>
              <a:gd name="connsiteY2" fmla="*/ 909613 h 1287536"/>
              <a:gd name="connsiteX3" fmla="*/ 975294 w 1287678"/>
              <a:gd name="connsiteY3" fmla="*/ 933259 h 1287536"/>
              <a:gd name="connsiteX4" fmla="*/ 820573 w 1287678"/>
              <a:gd name="connsiteY4" fmla="*/ 778829 h 1287536"/>
              <a:gd name="connsiteX5" fmla="*/ 778827 w 1287678"/>
              <a:gd name="connsiteY5" fmla="*/ 117110 h 1287536"/>
              <a:gd name="connsiteX6" fmla="*/ 117109 w 1287678"/>
              <a:gd name="connsiteY6" fmla="*/ 158855 h 1287536"/>
              <a:gd name="connsiteX7" fmla="*/ 158855 w 1287678"/>
              <a:gd name="connsiteY7" fmla="*/ 820575 h 1287536"/>
              <a:gd name="connsiteX8" fmla="*/ 778827 w 1287678"/>
              <a:gd name="connsiteY8" fmla="*/ 820575 h 1287536"/>
              <a:gd name="connsiteX9" fmla="*/ 933257 w 1287678"/>
              <a:gd name="connsiteY9" fmla="*/ 975005 h 1287536"/>
              <a:gd name="connsiteX10" fmla="*/ 909610 w 1287678"/>
              <a:gd name="connsiteY10" fmla="*/ 1045359 h 1287536"/>
              <a:gd name="connsiteX11" fmla="*/ 916617 w 1287678"/>
              <a:gd name="connsiteY11" fmla="*/ 1074552 h 1287536"/>
              <a:gd name="connsiteX12" fmla="*/ 1120966 w 1287678"/>
              <a:gd name="connsiteY12" fmla="*/ 1278902 h 1287536"/>
              <a:gd name="connsiteX13" fmla="*/ 1162250 w 1287678"/>
              <a:gd name="connsiteY13" fmla="*/ 1279071 h 1287536"/>
              <a:gd name="connsiteX14" fmla="*/ 1162420 w 1287678"/>
              <a:gd name="connsiteY14" fmla="*/ 1278902 h 1287536"/>
              <a:gd name="connsiteX15" fmla="*/ 1279190 w 1287678"/>
              <a:gd name="connsiteY15" fmla="*/ 1162131 h 1287536"/>
              <a:gd name="connsiteX16" fmla="*/ 1279190 w 1287678"/>
              <a:gd name="connsiteY16" fmla="*/ 1120969 h 1287536"/>
              <a:gd name="connsiteX17" fmla="*/ 470260 w 1287678"/>
              <a:gd name="connsiteY17" fmla="*/ 878960 h 1287536"/>
              <a:gd name="connsiteX18" fmla="*/ 61562 w 1287678"/>
              <a:gd name="connsiteY18" fmla="*/ 470261 h 1287536"/>
              <a:gd name="connsiteX19" fmla="*/ 470260 w 1287678"/>
              <a:gd name="connsiteY19" fmla="*/ 61562 h 1287536"/>
              <a:gd name="connsiteX20" fmla="*/ 878958 w 1287678"/>
              <a:gd name="connsiteY20" fmla="*/ 470261 h 1287536"/>
              <a:gd name="connsiteX21" fmla="*/ 470260 w 1287678"/>
              <a:gd name="connsiteY21" fmla="*/ 878960 h 1287536"/>
              <a:gd name="connsiteX22" fmla="*/ 1141693 w 1287678"/>
              <a:gd name="connsiteY22" fmla="*/ 1217305 h 1287536"/>
              <a:gd name="connsiteX23" fmla="*/ 970623 w 1287678"/>
              <a:gd name="connsiteY23" fmla="*/ 1046235 h 1287536"/>
              <a:gd name="connsiteX24" fmla="*/ 989599 w 1287678"/>
              <a:gd name="connsiteY24" fmla="*/ 989601 h 1287536"/>
              <a:gd name="connsiteX25" fmla="*/ 1046232 w 1287678"/>
              <a:gd name="connsiteY25" fmla="*/ 970626 h 1287536"/>
              <a:gd name="connsiteX26" fmla="*/ 1217302 w 1287678"/>
              <a:gd name="connsiteY26" fmla="*/ 1141696 h 1287536"/>
              <a:gd name="connsiteX27" fmla="*/ 587031 w 1287678"/>
              <a:gd name="connsiteY27" fmla="*/ 557840 h 1287536"/>
              <a:gd name="connsiteX28" fmla="*/ 499453 w 1287678"/>
              <a:gd name="connsiteY28" fmla="*/ 670524 h 1287536"/>
              <a:gd name="connsiteX29" fmla="*/ 499453 w 1287678"/>
              <a:gd name="connsiteY29" fmla="*/ 703804 h 1287536"/>
              <a:gd name="connsiteX30" fmla="*/ 470260 w 1287678"/>
              <a:gd name="connsiteY30" fmla="*/ 732996 h 1287536"/>
              <a:gd name="connsiteX31" fmla="*/ 441067 w 1287678"/>
              <a:gd name="connsiteY31" fmla="*/ 703804 h 1287536"/>
              <a:gd name="connsiteX32" fmla="*/ 441067 w 1287678"/>
              <a:gd name="connsiteY32" fmla="*/ 670524 h 1287536"/>
              <a:gd name="connsiteX33" fmla="*/ 353489 w 1287678"/>
              <a:gd name="connsiteY33" fmla="*/ 557840 h 1287536"/>
              <a:gd name="connsiteX34" fmla="*/ 382682 w 1287678"/>
              <a:gd name="connsiteY34" fmla="*/ 528647 h 1287536"/>
              <a:gd name="connsiteX35" fmla="*/ 411874 w 1287678"/>
              <a:gd name="connsiteY35" fmla="*/ 557840 h 1287536"/>
              <a:gd name="connsiteX36" fmla="*/ 470260 w 1287678"/>
              <a:gd name="connsiteY36" fmla="*/ 616225 h 1287536"/>
              <a:gd name="connsiteX37" fmla="*/ 528645 w 1287678"/>
              <a:gd name="connsiteY37" fmla="*/ 557840 h 1287536"/>
              <a:gd name="connsiteX38" fmla="*/ 470260 w 1287678"/>
              <a:gd name="connsiteY38" fmla="*/ 499454 h 1287536"/>
              <a:gd name="connsiteX39" fmla="*/ 354896 w 1287678"/>
              <a:gd name="connsiteY39" fmla="*/ 381290 h 1287536"/>
              <a:gd name="connsiteX40" fmla="*/ 441067 w 1287678"/>
              <a:gd name="connsiteY40" fmla="*/ 269999 h 1287536"/>
              <a:gd name="connsiteX41" fmla="*/ 441067 w 1287678"/>
              <a:gd name="connsiteY41" fmla="*/ 236719 h 1287536"/>
              <a:gd name="connsiteX42" fmla="*/ 470260 w 1287678"/>
              <a:gd name="connsiteY42" fmla="*/ 207526 h 1287536"/>
              <a:gd name="connsiteX43" fmla="*/ 499453 w 1287678"/>
              <a:gd name="connsiteY43" fmla="*/ 236719 h 1287536"/>
              <a:gd name="connsiteX44" fmla="*/ 499453 w 1287678"/>
              <a:gd name="connsiteY44" fmla="*/ 269999 h 1287536"/>
              <a:gd name="connsiteX45" fmla="*/ 580317 w 1287678"/>
              <a:gd name="connsiteY45" fmla="*/ 343856 h 1287536"/>
              <a:gd name="connsiteX46" fmla="*/ 559286 w 1287678"/>
              <a:gd name="connsiteY46" fmla="*/ 379384 h 1287536"/>
              <a:gd name="connsiteX47" fmla="*/ 525434 w 1287678"/>
              <a:gd name="connsiteY47" fmla="*/ 363124 h 1287536"/>
              <a:gd name="connsiteX48" fmla="*/ 450864 w 1287678"/>
              <a:gd name="connsiteY48" fmla="*/ 327672 h 1287536"/>
              <a:gd name="connsiteX49" fmla="*/ 415410 w 1287678"/>
              <a:gd name="connsiteY49" fmla="*/ 402242 h 1287536"/>
              <a:gd name="connsiteX50" fmla="*/ 470260 w 1287678"/>
              <a:gd name="connsiteY50" fmla="*/ 441068 h 1287536"/>
              <a:gd name="connsiteX51" fmla="*/ 587031 w 1287678"/>
              <a:gd name="connsiteY51" fmla="*/ 557840 h 1287536"/>
              <a:gd name="connsiteX52" fmla="*/ 499453 w 1287678"/>
              <a:gd name="connsiteY52" fmla="*/ 791382 h 1287536"/>
              <a:gd name="connsiteX53" fmla="*/ 470260 w 1287678"/>
              <a:gd name="connsiteY53" fmla="*/ 820575 h 1287536"/>
              <a:gd name="connsiteX54" fmla="*/ 119827 w 1287678"/>
              <a:gd name="connsiteY54" fmla="*/ 470381 h 1287536"/>
              <a:gd name="connsiteX55" fmla="*/ 158190 w 1287678"/>
              <a:gd name="connsiteY55" fmla="*/ 310868 h 1287536"/>
              <a:gd name="connsiteX56" fmla="*/ 197600 w 1287678"/>
              <a:gd name="connsiteY56" fmla="*/ 298316 h 1287536"/>
              <a:gd name="connsiteX57" fmla="*/ 210153 w 1287678"/>
              <a:gd name="connsiteY57" fmla="*/ 337726 h 1287536"/>
              <a:gd name="connsiteX58" fmla="*/ 178333 w 1287678"/>
              <a:gd name="connsiteY58" fmla="*/ 470261 h 1287536"/>
              <a:gd name="connsiteX59" fmla="*/ 470260 w 1287678"/>
              <a:gd name="connsiteY59" fmla="*/ 762189 h 1287536"/>
              <a:gd name="connsiteX60" fmla="*/ 499453 w 1287678"/>
              <a:gd name="connsiteY60" fmla="*/ 791382 h 1287536"/>
              <a:gd name="connsiteX61" fmla="*/ 820573 w 1287678"/>
              <a:gd name="connsiteY61" fmla="*/ 470261 h 1287536"/>
              <a:gd name="connsiteX62" fmla="*/ 814734 w 1287678"/>
              <a:gd name="connsiteY62" fmla="*/ 533902 h 1287536"/>
              <a:gd name="connsiteX63" fmla="*/ 785541 w 1287678"/>
              <a:gd name="connsiteY63" fmla="*/ 557840 h 1287536"/>
              <a:gd name="connsiteX64" fmla="*/ 780287 w 1287678"/>
              <a:gd name="connsiteY64" fmla="*/ 557840 h 1287536"/>
              <a:gd name="connsiteX65" fmla="*/ 756933 w 1287678"/>
              <a:gd name="connsiteY65" fmla="*/ 523976 h 1287536"/>
              <a:gd name="connsiteX66" fmla="*/ 762187 w 1287678"/>
              <a:gd name="connsiteY66" fmla="*/ 470261 h 1287536"/>
              <a:gd name="connsiteX67" fmla="*/ 470260 w 1287678"/>
              <a:gd name="connsiteY67" fmla="*/ 178333 h 1287536"/>
              <a:gd name="connsiteX68" fmla="*/ 417129 w 1287678"/>
              <a:gd name="connsiteY68" fmla="*/ 183004 h 1287536"/>
              <a:gd name="connsiteX69" fmla="*/ 382772 w 1287678"/>
              <a:gd name="connsiteY69" fmla="*/ 160114 h 1287536"/>
              <a:gd name="connsiteX70" fmla="*/ 382682 w 1287678"/>
              <a:gd name="connsiteY70" fmla="*/ 159650 h 1287536"/>
              <a:gd name="connsiteX71" fmla="*/ 406036 w 1287678"/>
              <a:gd name="connsiteY71" fmla="*/ 125786 h 1287536"/>
              <a:gd name="connsiteX72" fmla="*/ 470260 w 1287678"/>
              <a:gd name="connsiteY72" fmla="*/ 119947 h 1287536"/>
              <a:gd name="connsiteX73" fmla="*/ 820573 w 1287678"/>
              <a:gd name="connsiteY73" fmla="*/ 470261 h 12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287678" h="1287536">
                <a:moveTo>
                  <a:pt x="1279190" y="1120969"/>
                </a:moveTo>
                <a:lnTo>
                  <a:pt x="1074841" y="916619"/>
                </a:lnTo>
                <a:cubicBezTo>
                  <a:pt x="1067149" y="909076"/>
                  <a:pt x="1055927" y="906381"/>
                  <a:pt x="1045649" y="909613"/>
                </a:cubicBezTo>
                <a:lnTo>
                  <a:pt x="975294" y="933259"/>
                </a:lnTo>
                <a:lnTo>
                  <a:pt x="820573" y="778829"/>
                </a:lnTo>
                <a:cubicBezTo>
                  <a:pt x="991773" y="584571"/>
                  <a:pt x="973084" y="288311"/>
                  <a:pt x="778827" y="117110"/>
                </a:cubicBezTo>
                <a:cubicBezTo>
                  <a:pt x="584570" y="-54091"/>
                  <a:pt x="288310" y="-35401"/>
                  <a:pt x="117109" y="158855"/>
                </a:cubicBezTo>
                <a:cubicBezTo>
                  <a:pt x="-54091" y="353113"/>
                  <a:pt x="-35401" y="649374"/>
                  <a:pt x="158855" y="820575"/>
                </a:cubicBezTo>
                <a:cubicBezTo>
                  <a:pt x="336020" y="976713"/>
                  <a:pt x="601662" y="976713"/>
                  <a:pt x="778827" y="820575"/>
                </a:cubicBezTo>
                <a:lnTo>
                  <a:pt x="933257" y="975005"/>
                </a:lnTo>
                <a:lnTo>
                  <a:pt x="909610" y="1045359"/>
                </a:lnTo>
                <a:cubicBezTo>
                  <a:pt x="906379" y="1055638"/>
                  <a:pt x="909073" y="1066860"/>
                  <a:pt x="916617" y="1074552"/>
                </a:cubicBezTo>
                <a:lnTo>
                  <a:pt x="1120966" y="1278902"/>
                </a:lnTo>
                <a:cubicBezTo>
                  <a:pt x="1132319" y="1290348"/>
                  <a:pt x="1150804" y="1290424"/>
                  <a:pt x="1162250" y="1279071"/>
                </a:cubicBezTo>
                <a:cubicBezTo>
                  <a:pt x="1162306" y="1279016"/>
                  <a:pt x="1162364" y="1278957"/>
                  <a:pt x="1162420" y="1278902"/>
                </a:cubicBezTo>
                <a:lnTo>
                  <a:pt x="1279190" y="1162131"/>
                </a:lnTo>
                <a:cubicBezTo>
                  <a:pt x="1290508" y="1150746"/>
                  <a:pt x="1290508" y="1132354"/>
                  <a:pt x="1279190" y="1120969"/>
                </a:cubicBezTo>
                <a:close/>
                <a:moveTo>
                  <a:pt x="470260" y="878960"/>
                </a:moveTo>
                <a:cubicBezTo>
                  <a:pt x="244542" y="878960"/>
                  <a:pt x="61562" y="695980"/>
                  <a:pt x="61562" y="470261"/>
                </a:cubicBezTo>
                <a:cubicBezTo>
                  <a:pt x="61562" y="244542"/>
                  <a:pt x="244542" y="61562"/>
                  <a:pt x="470260" y="61562"/>
                </a:cubicBezTo>
                <a:cubicBezTo>
                  <a:pt x="695978" y="61562"/>
                  <a:pt x="878958" y="244542"/>
                  <a:pt x="878958" y="470261"/>
                </a:cubicBezTo>
                <a:cubicBezTo>
                  <a:pt x="878958" y="695980"/>
                  <a:pt x="695978" y="878960"/>
                  <a:pt x="470260" y="878960"/>
                </a:cubicBezTo>
                <a:close/>
                <a:moveTo>
                  <a:pt x="1141693" y="1217305"/>
                </a:moveTo>
                <a:lnTo>
                  <a:pt x="970623" y="1046235"/>
                </a:lnTo>
                <a:lnTo>
                  <a:pt x="989599" y="989601"/>
                </a:lnTo>
                <a:lnTo>
                  <a:pt x="1046232" y="970626"/>
                </a:lnTo>
                <a:lnTo>
                  <a:pt x="1217302" y="1141696"/>
                </a:lnTo>
                <a:close/>
                <a:moveTo>
                  <a:pt x="587031" y="557840"/>
                </a:moveTo>
                <a:cubicBezTo>
                  <a:pt x="586859" y="610947"/>
                  <a:pt x="550873" y="657247"/>
                  <a:pt x="499453" y="670524"/>
                </a:cubicBezTo>
                <a:lnTo>
                  <a:pt x="499453" y="703804"/>
                </a:lnTo>
                <a:cubicBezTo>
                  <a:pt x="499453" y="719927"/>
                  <a:pt x="486383" y="732996"/>
                  <a:pt x="470260" y="732996"/>
                </a:cubicBezTo>
                <a:cubicBezTo>
                  <a:pt x="454137" y="732996"/>
                  <a:pt x="441067" y="719927"/>
                  <a:pt x="441067" y="703804"/>
                </a:cubicBezTo>
                <a:lnTo>
                  <a:pt x="441067" y="670524"/>
                </a:lnTo>
                <a:cubicBezTo>
                  <a:pt x="389647" y="657247"/>
                  <a:pt x="353661" y="610947"/>
                  <a:pt x="353489" y="557840"/>
                </a:cubicBezTo>
                <a:cubicBezTo>
                  <a:pt x="353489" y="541716"/>
                  <a:pt x="366559" y="528647"/>
                  <a:pt x="382682" y="528647"/>
                </a:cubicBezTo>
                <a:cubicBezTo>
                  <a:pt x="398805" y="528647"/>
                  <a:pt x="411874" y="541716"/>
                  <a:pt x="411874" y="557840"/>
                </a:cubicBezTo>
                <a:cubicBezTo>
                  <a:pt x="411874" y="590086"/>
                  <a:pt x="438014" y="616225"/>
                  <a:pt x="470260" y="616225"/>
                </a:cubicBezTo>
                <a:cubicBezTo>
                  <a:pt x="502506" y="616225"/>
                  <a:pt x="528645" y="590086"/>
                  <a:pt x="528645" y="557840"/>
                </a:cubicBezTo>
                <a:cubicBezTo>
                  <a:pt x="528645" y="525593"/>
                  <a:pt x="502506" y="499454"/>
                  <a:pt x="470260" y="499454"/>
                </a:cubicBezTo>
                <a:cubicBezTo>
                  <a:pt x="405773" y="498680"/>
                  <a:pt x="354125" y="445777"/>
                  <a:pt x="354896" y="381290"/>
                </a:cubicBezTo>
                <a:cubicBezTo>
                  <a:pt x="355524" y="329105"/>
                  <a:pt x="390701" y="283672"/>
                  <a:pt x="441067" y="269999"/>
                </a:cubicBezTo>
                <a:lnTo>
                  <a:pt x="441067" y="236719"/>
                </a:lnTo>
                <a:cubicBezTo>
                  <a:pt x="441067" y="220596"/>
                  <a:pt x="454137" y="207526"/>
                  <a:pt x="470260" y="207526"/>
                </a:cubicBezTo>
                <a:cubicBezTo>
                  <a:pt x="486383" y="207526"/>
                  <a:pt x="499453" y="220596"/>
                  <a:pt x="499453" y="236719"/>
                </a:cubicBezTo>
                <a:lnTo>
                  <a:pt x="499453" y="269999"/>
                </a:lnTo>
                <a:cubicBezTo>
                  <a:pt x="536997" y="279667"/>
                  <a:pt x="567294" y="307339"/>
                  <a:pt x="580317" y="343856"/>
                </a:cubicBezTo>
                <a:cubicBezTo>
                  <a:pt x="584319" y="359474"/>
                  <a:pt x="574904" y="375379"/>
                  <a:pt x="559286" y="379384"/>
                </a:cubicBezTo>
                <a:cubicBezTo>
                  <a:pt x="545551" y="382905"/>
                  <a:pt x="531273" y="376044"/>
                  <a:pt x="525434" y="363124"/>
                </a:cubicBezTo>
                <a:cubicBezTo>
                  <a:pt x="514633" y="332743"/>
                  <a:pt x="481245" y="316868"/>
                  <a:pt x="450864" y="327672"/>
                </a:cubicBezTo>
                <a:cubicBezTo>
                  <a:pt x="420480" y="338473"/>
                  <a:pt x="404608" y="371861"/>
                  <a:pt x="415410" y="402242"/>
                </a:cubicBezTo>
                <a:cubicBezTo>
                  <a:pt x="423668" y="425465"/>
                  <a:pt x="445615" y="441001"/>
                  <a:pt x="470260" y="441068"/>
                </a:cubicBezTo>
                <a:cubicBezTo>
                  <a:pt x="534750" y="441068"/>
                  <a:pt x="587031" y="493350"/>
                  <a:pt x="587031" y="557840"/>
                </a:cubicBezTo>
                <a:close/>
                <a:moveTo>
                  <a:pt x="499453" y="791382"/>
                </a:moveTo>
                <a:cubicBezTo>
                  <a:pt x="499453" y="807505"/>
                  <a:pt x="486383" y="820575"/>
                  <a:pt x="470260" y="820575"/>
                </a:cubicBezTo>
                <a:cubicBezTo>
                  <a:pt x="276788" y="820642"/>
                  <a:pt x="119893" y="663853"/>
                  <a:pt x="119827" y="470381"/>
                </a:cubicBezTo>
                <a:cubicBezTo>
                  <a:pt x="119808" y="414923"/>
                  <a:pt x="132956" y="360254"/>
                  <a:pt x="158190" y="310868"/>
                </a:cubicBezTo>
                <a:cubicBezTo>
                  <a:pt x="165606" y="296520"/>
                  <a:pt x="183251" y="290901"/>
                  <a:pt x="197600" y="298316"/>
                </a:cubicBezTo>
                <a:cubicBezTo>
                  <a:pt x="211949" y="305733"/>
                  <a:pt x="217569" y="323378"/>
                  <a:pt x="210153" y="337726"/>
                </a:cubicBezTo>
                <a:cubicBezTo>
                  <a:pt x="189131" y="378736"/>
                  <a:pt x="178221" y="424177"/>
                  <a:pt x="178333" y="470261"/>
                </a:cubicBezTo>
                <a:cubicBezTo>
                  <a:pt x="178333" y="631490"/>
                  <a:pt x="309034" y="762189"/>
                  <a:pt x="470260" y="762189"/>
                </a:cubicBezTo>
                <a:cubicBezTo>
                  <a:pt x="486383" y="762189"/>
                  <a:pt x="499453" y="775259"/>
                  <a:pt x="499453" y="791382"/>
                </a:cubicBezTo>
                <a:close/>
                <a:moveTo>
                  <a:pt x="820573" y="470261"/>
                </a:moveTo>
                <a:cubicBezTo>
                  <a:pt x="820538" y="491607"/>
                  <a:pt x="818585" y="512906"/>
                  <a:pt x="814734" y="533902"/>
                </a:cubicBezTo>
                <a:cubicBezTo>
                  <a:pt x="812165" y="547946"/>
                  <a:pt x="799817" y="558073"/>
                  <a:pt x="785541" y="557840"/>
                </a:cubicBezTo>
                <a:lnTo>
                  <a:pt x="780287" y="557840"/>
                </a:lnTo>
                <a:cubicBezTo>
                  <a:pt x="764520" y="554885"/>
                  <a:pt x="754092" y="539763"/>
                  <a:pt x="756933" y="523976"/>
                </a:cubicBezTo>
                <a:cubicBezTo>
                  <a:pt x="760176" y="506247"/>
                  <a:pt x="761933" y="488282"/>
                  <a:pt x="762187" y="470261"/>
                </a:cubicBezTo>
                <a:cubicBezTo>
                  <a:pt x="762187" y="309035"/>
                  <a:pt x="631488" y="178333"/>
                  <a:pt x="470260" y="178333"/>
                </a:cubicBezTo>
                <a:cubicBezTo>
                  <a:pt x="452452" y="178426"/>
                  <a:pt x="434680" y="179988"/>
                  <a:pt x="417129" y="183004"/>
                </a:cubicBezTo>
                <a:cubicBezTo>
                  <a:pt x="401321" y="186171"/>
                  <a:pt x="385937" y="175923"/>
                  <a:pt x="382772" y="160114"/>
                </a:cubicBezTo>
                <a:cubicBezTo>
                  <a:pt x="382740" y="159959"/>
                  <a:pt x="382711" y="159805"/>
                  <a:pt x="382682" y="159650"/>
                </a:cubicBezTo>
                <a:cubicBezTo>
                  <a:pt x="379841" y="143863"/>
                  <a:pt x="390269" y="128741"/>
                  <a:pt x="406036" y="125786"/>
                </a:cubicBezTo>
                <a:cubicBezTo>
                  <a:pt x="427224" y="121900"/>
                  <a:pt x="448719" y="119946"/>
                  <a:pt x="470260" y="119947"/>
                </a:cubicBezTo>
                <a:cubicBezTo>
                  <a:pt x="663732" y="119947"/>
                  <a:pt x="820573" y="276789"/>
                  <a:pt x="820573" y="470261"/>
                </a:cubicBezTo>
                <a:close/>
              </a:path>
            </a:pathLst>
          </a:custGeom>
          <a:gradFill>
            <a:gsLst>
              <a:gs pos="0">
                <a:schemeClr val="accent1"/>
              </a:gs>
              <a:gs pos="56000">
                <a:schemeClr val="accent4"/>
              </a:gs>
              <a:gs pos="100000">
                <a:schemeClr val="accent5"/>
              </a:gs>
            </a:gsLst>
            <a:lin ang="5400000" scaled="1"/>
          </a:gradFill>
          <a:ln w="29170" cap="flat">
            <a:noFill/>
            <a:prstDash val="solid"/>
            <a:miter/>
          </a:ln>
        </p:spPr>
        <p:txBody>
          <a:bodyPr rtlCol="0" anchor="ctr"/>
          <a:lstStyle/>
          <a:p>
            <a:endParaRPr lang="en-US"/>
          </a:p>
        </p:txBody>
      </p:sp>
      <p:cxnSp>
        <p:nvCxnSpPr>
          <p:cNvPr id="28" name="Straight Connector 27">
            <a:extLst>
              <a:ext uri="{FF2B5EF4-FFF2-40B4-BE49-F238E27FC236}">
                <a16:creationId xmlns:a16="http://schemas.microsoft.com/office/drawing/2014/main" id="{39D574B3-12CB-FF11-52CA-9B7DFD90F037}"/>
              </a:ext>
            </a:extLst>
          </p:cNvPr>
          <p:cNvCxnSpPr>
            <a:cxnSpLocks/>
          </p:cNvCxnSpPr>
          <p:nvPr/>
        </p:nvCxnSpPr>
        <p:spPr>
          <a:xfrm>
            <a:off x="5901593" y="2919372"/>
            <a:ext cx="0" cy="640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6E5C3C-D517-7D07-C9E9-D56D5191BE6B}"/>
              </a:ext>
            </a:extLst>
          </p:cNvPr>
          <p:cNvCxnSpPr>
            <a:cxnSpLocks/>
          </p:cNvCxnSpPr>
          <p:nvPr/>
        </p:nvCxnSpPr>
        <p:spPr>
          <a:xfrm>
            <a:off x="5200968" y="4229986"/>
            <a:ext cx="0" cy="84542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2150B0E-BFEC-9031-2D2C-B7BEBF9C320B}"/>
              </a:ext>
            </a:extLst>
          </p:cNvPr>
          <p:cNvSpPr txBox="1"/>
          <p:nvPr/>
        </p:nvSpPr>
        <p:spPr>
          <a:xfrm>
            <a:off x="1072067" y="2926854"/>
            <a:ext cx="4773660" cy="923330"/>
          </a:xfrm>
          <a:prstGeom prst="rect">
            <a:avLst/>
          </a:prstGeom>
          <a:noFill/>
        </p:spPr>
        <p:txBody>
          <a:bodyPr wrap="square" rtlCol="1">
            <a:spAutoFit/>
          </a:bodyPr>
          <a:lstStyle/>
          <a:p>
            <a:pPr algn="r" rtl="1"/>
            <a:r>
              <a:rPr lang="he-IL" dirty="0">
                <a:solidFill>
                  <a:schemeClr val="tx2"/>
                </a:solidFill>
                <a:latin typeface="Almoni DL AAA" panose="020B0500000000020004" pitchFamily="34" charset="-79"/>
                <a:cs typeface="Almoni DL AAA" panose="020B0500000000020004" pitchFamily="34" charset="-79"/>
              </a:rPr>
              <a:t>דברים בלתי צפויים מתרחשים כל הזמן, וקיימת חשיבות רבה לקחת אותם בחשבון ולבחון מראש מה הם כוללים (שינוי ריבית, הצמדות, שינויי מחיר ועוד).</a:t>
            </a:r>
          </a:p>
        </p:txBody>
      </p:sp>
      <p:sp>
        <p:nvSpPr>
          <p:cNvPr id="31" name="TextBox 30">
            <a:extLst>
              <a:ext uri="{FF2B5EF4-FFF2-40B4-BE49-F238E27FC236}">
                <a16:creationId xmlns:a16="http://schemas.microsoft.com/office/drawing/2014/main" id="{C9B28659-6217-56F4-DE31-33D954DCE512}"/>
              </a:ext>
            </a:extLst>
          </p:cNvPr>
          <p:cNvSpPr txBox="1"/>
          <p:nvPr/>
        </p:nvSpPr>
        <p:spPr>
          <a:xfrm>
            <a:off x="801915" y="4167735"/>
            <a:ext cx="4332088" cy="923330"/>
          </a:xfrm>
          <a:prstGeom prst="rect">
            <a:avLst/>
          </a:prstGeom>
          <a:noFill/>
        </p:spPr>
        <p:txBody>
          <a:bodyPr wrap="square" rtlCol="1">
            <a:spAutoFit/>
          </a:bodyPr>
          <a:lstStyle/>
          <a:p>
            <a:pPr algn="r" rtl="1"/>
            <a:r>
              <a:rPr lang="he-IL" dirty="0">
                <a:solidFill>
                  <a:schemeClr val="tx2"/>
                </a:solidFill>
                <a:latin typeface="Almoni DL AAA" panose="020B0500000000020004" pitchFamily="34" charset="-79"/>
                <a:cs typeface="Almoni DL AAA" panose="020B0500000000020004" pitchFamily="34" charset="-79"/>
              </a:rPr>
              <a:t>מומלץ להגדיר סעיף תקציבי להתמודדות עם חירום, פיקדון מסוג כלשהו, שישמש בעת הצורך ויילקח בחשבון בתוך התכנון התקציבי. </a:t>
            </a:r>
          </a:p>
        </p:txBody>
      </p:sp>
    </p:spTree>
    <p:extLst>
      <p:ext uri="{BB962C8B-B14F-4D97-AF65-F5344CB8AC3E}">
        <p14:creationId xmlns:p14="http://schemas.microsoft.com/office/powerpoint/2010/main" val="3169328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97D849-2F81-4331-0A37-169438745464}"/>
              </a:ext>
            </a:extLst>
          </p:cNvPr>
          <p:cNvSpPr>
            <a:spLocks noGrp="1"/>
          </p:cNvSpPr>
          <p:nvPr>
            <p:ph type="title"/>
          </p:nvPr>
        </p:nvSpPr>
        <p:spPr/>
        <p:txBody>
          <a:bodyPr vert="horz" lIns="0" tIns="0" rIns="0" bIns="0" rtlCol="0" anchor="t" anchorCtr="0">
            <a:noAutofit/>
          </a:bodyPr>
          <a:lstStyle/>
          <a:p>
            <a:r>
              <a:rPr lang="he-IL" sz="5400" dirty="0">
                <a:solidFill>
                  <a:schemeClr val="tx2"/>
                </a:solidFill>
              </a:rPr>
              <a:t>מודל בסיסי להערכת היקף קרן החירום</a:t>
            </a:r>
            <a:endParaRPr lang="en-US" sz="5400" dirty="0">
              <a:solidFill>
                <a:schemeClr val="tx2"/>
              </a:solidFill>
            </a:endParaRPr>
          </a:p>
        </p:txBody>
      </p:sp>
      <p:sp>
        <p:nvSpPr>
          <p:cNvPr id="8" name="TextBox 7">
            <a:extLst>
              <a:ext uri="{FF2B5EF4-FFF2-40B4-BE49-F238E27FC236}">
                <a16:creationId xmlns:a16="http://schemas.microsoft.com/office/drawing/2014/main" id="{C7B4E2A8-6A40-797B-7F1B-85E3F05D1E42}"/>
              </a:ext>
            </a:extLst>
          </p:cNvPr>
          <p:cNvSpPr txBox="1"/>
          <p:nvPr/>
        </p:nvSpPr>
        <p:spPr>
          <a:xfrm>
            <a:off x="1802471" y="1266891"/>
            <a:ext cx="7389774" cy="400110"/>
          </a:xfrm>
          <a:prstGeom prst="rect">
            <a:avLst/>
          </a:prstGeom>
          <a:noFill/>
        </p:spPr>
        <p:txBody>
          <a:bodyPr wrap="square" rtlCol="1">
            <a:spAutoFit/>
          </a:bodyPr>
          <a:lstStyle/>
          <a:p>
            <a:pPr algn="r" rtl="1"/>
            <a:r>
              <a:rPr lang="he-IL" sz="2000" b="1" dirty="0">
                <a:solidFill>
                  <a:schemeClr val="tx2"/>
                </a:solidFill>
                <a:latin typeface="Almoni DL AAA" panose="020B0500000000020004" pitchFamily="34" charset="-79"/>
                <a:cs typeface="Almoni DL AAA" panose="020B0500000000020004" pitchFamily="34" charset="-79"/>
              </a:rPr>
              <a:t>נעריך אילו פעולות מהוות את </a:t>
            </a:r>
            <a:r>
              <a:rPr lang="he-IL" sz="2000" b="1" u="sng" dirty="0">
                <a:solidFill>
                  <a:schemeClr val="tx2"/>
                </a:solidFill>
                <a:latin typeface="Almoni DL AAA" panose="020B0500000000020004" pitchFamily="34" charset="-79"/>
                <a:cs typeface="Almoni DL AAA" panose="020B0500000000020004" pitchFamily="34" charset="-79"/>
              </a:rPr>
              <a:t>הליבה</a:t>
            </a:r>
            <a:r>
              <a:rPr lang="he-IL" sz="2000" b="1" dirty="0">
                <a:solidFill>
                  <a:schemeClr val="tx2"/>
                </a:solidFill>
                <a:latin typeface="Almoni DL AAA" panose="020B0500000000020004" pitchFamily="34" charset="-79"/>
                <a:cs typeface="Almoni DL AAA" panose="020B0500000000020004" pitchFamily="34" charset="-79"/>
              </a:rPr>
              <a:t> שלנו</a:t>
            </a:r>
            <a:endParaRPr lang="he-IL" sz="2000" dirty="0">
              <a:solidFill>
                <a:schemeClr val="tx2"/>
              </a:solidFill>
              <a:latin typeface="Almoni DL AAA" panose="020B0500000000020004" pitchFamily="34" charset="-79"/>
              <a:cs typeface="Almoni DL AAA" panose="020B0500000000020004" pitchFamily="34" charset="-79"/>
            </a:endParaRPr>
          </a:p>
        </p:txBody>
      </p:sp>
      <p:sp>
        <p:nvSpPr>
          <p:cNvPr id="9" name="TextBox 8">
            <a:extLst>
              <a:ext uri="{FF2B5EF4-FFF2-40B4-BE49-F238E27FC236}">
                <a16:creationId xmlns:a16="http://schemas.microsoft.com/office/drawing/2014/main" id="{E4C37399-1C03-6D85-5BEB-516D823FE227}"/>
              </a:ext>
            </a:extLst>
          </p:cNvPr>
          <p:cNvSpPr txBox="1"/>
          <p:nvPr/>
        </p:nvSpPr>
        <p:spPr>
          <a:xfrm>
            <a:off x="864414" y="1973166"/>
            <a:ext cx="8327831" cy="400110"/>
          </a:xfrm>
          <a:prstGeom prst="rect">
            <a:avLst/>
          </a:prstGeom>
          <a:noFill/>
        </p:spPr>
        <p:txBody>
          <a:bodyPr wrap="square" rtlCol="1">
            <a:spAutoFit/>
          </a:bodyPr>
          <a:lstStyle/>
          <a:p>
            <a:pPr algn="r" rtl="1"/>
            <a:r>
              <a:rPr lang="he-IL" sz="2000" b="1" dirty="0">
                <a:solidFill>
                  <a:schemeClr val="tx2"/>
                </a:solidFill>
                <a:latin typeface="Almoni DL AAA" panose="020B0500000000020004" pitchFamily="34" charset="-79"/>
                <a:cs typeface="Almoni DL AAA" panose="020B0500000000020004" pitchFamily="34" charset="-79"/>
              </a:rPr>
              <a:t>נעריך את היקף התקציב הנדרש לפעילות הליבה למשך זמן מוגדר (חודש/ רבעון למשל)</a:t>
            </a:r>
          </a:p>
        </p:txBody>
      </p:sp>
      <p:sp>
        <p:nvSpPr>
          <p:cNvPr id="10" name="TextBox 9">
            <a:extLst>
              <a:ext uri="{FF2B5EF4-FFF2-40B4-BE49-F238E27FC236}">
                <a16:creationId xmlns:a16="http://schemas.microsoft.com/office/drawing/2014/main" id="{872329A9-C7FE-6EA3-E05B-1EB31E781121}"/>
              </a:ext>
            </a:extLst>
          </p:cNvPr>
          <p:cNvSpPr txBox="1"/>
          <p:nvPr/>
        </p:nvSpPr>
        <p:spPr>
          <a:xfrm>
            <a:off x="864414" y="2769757"/>
            <a:ext cx="8327831" cy="400110"/>
          </a:xfrm>
          <a:prstGeom prst="rect">
            <a:avLst/>
          </a:prstGeom>
          <a:noFill/>
        </p:spPr>
        <p:txBody>
          <a:bodyPr wrap="square" rtlCol="1">
            <a:spAutoFit/>
          </a:bodyPr>
          <a:lstStyle/>
          <a:p>
            <a:pPr algn="r" rtl="1"/>
            <a:r>
              <a:rPr lang="he-IL" sz="2000" b="1" dirty="0">
                <a:solidFill>
                  <a:schemeClr val="tx2"/>
                </a:solidFill>
                <a:latin typeface="Almoni DL AAA" panose="020B0500000000020004" pitchFamily="34" charset="-79"/>
                <a:cs typeface="Almoni DL AAA" panose="020B0500000000020004" pitchFamily="34" charset="-79"/>
              </a:rPr>
              <a:t>נבצע מספר תרחישי זמן – ומהם נעריך את היקף התקציב הנדרש</a:t>
            </a:r>
            <a:endParaRPr lang="he-IL" sz="1600" dirty="0">
              <a:solidFill>
                <a:schemeClr val="tx2"/>
              </a:solidFill>
              <a:latin typeface="Almoni DL AAA" panose="020B0500000000020004" pitchFamily="34" charset="-79"/>
              <a:cs typeface="Almoni DL AAA" panose="020B0500000000020004" pitchFamily="34" charset="-79"/>
            </a:endParaRPr>
          </a:p>
        </p:txBody>
      </p:sp>
      <p:sp>
        <p:nvSpPr>
          <p:cNvPr id="11" name="TextBox 10">
            <a:extLst>
              <a:ext uri="{FF2B5EF4-FFF2-40B4-BE49-F238E27FC236}">
                <a16:creationId xmlns:a16="http://schemas.microsoft.com/office/drawing/2014/main" id="{87F0419F-A992-40D7-4280-135F88901626}"/>
              </a:ext>
            </a:extLst>
          </p:cNvPr>
          <p:cNvSpPr txBox="1"/>
          <p:nvPr/>
        </p:nvSpPr>
        <p:spPr>
          <a:xfrm>
            <a:off x="864414" y="3536713"/>
            <a:ext cx="8327831" cy="400110"/>
          </a:xfrm>
          <a:prstGeom prst="rect">
            <a:avLst/>
          </a:prstGeom>
          <a:noFill/>
        </p:spPr>
        <p:txBody>
          <a:bodyPr wrap="square" rtlCol="1">
            <a:spAutoFit/>
          </a:bodyPr>
          <a:lstStyle/>
          <a:p>
            <a:pPr algn="r" rtl="1"/>
            <a:r>
              <a:rPr lang="he-IL" sz="2000" b="1" dirty="0">
                <a:solidFill>
                  <a:schemeClr val="tx2"/>
                </a:solidFill>
                <a:latin typeface="Almoni DL AAA" panose="020B0500000000020004" pitchFamily="34" charset="-79"/>
                <a:cs typeface="Almoni DL AAA" panose="020B0500000000020004" pitchFamily="34" charset="-79"/>
              </a:rPr>
              <a:t>נעריך את משך הזמן בין אירועי הקיצון, על בסיס תדירות האירועים </a:t>
            </a:r>
            <a:endParaRPr lang="he-IL" sz="1600" dirty="0">
              <a:solidFill>
                <a:schemeClr val="tx2"/>
              </a:solidFill>
              <a:latin typeface="Almoni DL AAA" panose="020B0500000000020004" pitchFamily="34" charset="-79"/>
              <a:cs typeface="Almoni DL AAA" panose="020B0500000000020004" pitchFamily="34" charset="-79"/>
            </a:endParaRPr>
          </a:p>
        </p:txBody>
      </p:sp>
      <p:sp>
        <p:nvSpPr>
          <p:cNvPr id="18" name="TextBox 17">
            <a:extLst>
              <a:ext uri="{FF2B5EF4-FFF2-40B4-BE49-F238E27FC236}">
                <a16:creationId xmlns:a16="http://schemas.microsoft.com/office/drawing/2014/main" id="{B9F3FFE6-1DB3-CFB0-7435-10C95BAFDDCF}"/>
              </a:ext>
            </a:extLst>
          </p:cNvPr>
          <p:cNvSpPr txBox="1"/>
          <p:nvPr/>
        </p:nvSpPr>
        <p:spPr>
          <a:xfrm>
            <a:off x="864414" y="4287489"/>
            <a:ext cx="8327831" cy="400110"/>
          </a:xfrm>
          <a:prstGeom prst="rect">
            <a:avLst/>
          </a:prstGeom>
          <a:noFill/>
        </p:spPr>
        <p:txBody>
          <a:bodyPr wrap="square" rtlCol="1">
            <a:spAutoFit/>
          </a:bodyPr>
          <a:lstStyle/>
          <a:p>
            <a:pPr algn="r" rtl="1"/>
            <a:r>
              <a:rPr lang="he-IL" sz="2000" b="1" dirty="0">
                <a:solidFill>
                  <a:schemeClr val="tx2"/>
                </a:solidFill>
                <a:latin typeface="Almoni DL AAA" panose="020B0500000000020004" pitchFamily="34" charset="-79"/>
                <a:cs typeface="Almoni DL AAA" panose="020B0500000000020004" pitchFamily="34" charset="-79"/>
              </a:rPr>
              <a:t>נבין את היקף הקרן שנצבור מחודש לחודש</a:t>
            </a:r>
            <a:endParaRPr lang="he-IL" sz="1600" dirty="0">
              <a:solidFill>
                <a:schemeClr val="tx2"/>
              </a:solidFill>
              <a:latin typeface="Almoni DL AAA" panose="020B0500000000020004" pitchFamily="34" charset="-79"/>
              <a:cs typeface="Almoni DL AAA" panose="020B0500000000020004" pitchFamily="34" charset="-79"/>
            </a:endParaRPr>
          </a:p>
        </p:txBody>
      </p:sp>
      <p:grpSp>
        <p:nvGrpSpPr>
          <p:cNvPr id="28" name="Group 27">
            <a:extLst>
              <a:ext uri="{FF2B5EF4-FFF2-40B4-BE49-F238E27FC236}">
                <a16:creationId xmlns:a16="http://schemas.microsoft.com/office/drawing/2014/main" id="{9C7C4A2C-CD56-09BC-C4DC-9FE1814FEEA1}"/>
              </a:ext>
            </a:extLst>
          </p:cNvPr>
          <p:cNvGrpSpPr/>
          <p:nvPr/>
        </p:nvGrpSpPr>
        <p:grpSpPr>
          <a:xfrm>
            <a:off x="995363" y="1805667"/>
            <a:ext cx="8105907" cy="3089035"/>
            <a:chOff x="3609078" y="1925786"/>
            <a:chExt cx="5174319" cy="3089035"/>
          </a:xfrm>
        </p:grpSpPr>
        <p:cxnSp>
          <p:nvCxnSpPr>
            <p:cNvPr id="12" name="Straight Connector 11">
              <a:extLst>
                <a:ext uri="{FF2B5EF4-FFF2-40B4-BE49-F238E27FC236}">
                  <a16:creationId xmlns:a16="http://schemas.microsoft.com/office/drawing/2014/main" id="{99ADA6A6-D6C7-C672-C542-256DF9124F4E}"/>
                </a:ext>
              </a:extLst>
            </p:cNvPr>
            <p:cNvCxnSpPr>
              <a:cxnSpLocks/>
            </p:cNvCxnSpPr>
            <p:nvPr/>
          </p:nvCxnSpPr>
          <p:spPr>
            <a:xfrm flipH="1">
              <a:off x="3610716" y="1925786"/>
              <a:ext cx="5172681"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E25A51-7327-DC09-1E74-2AE36B327862}"/>
                </a:ext>
              </a:extLst>
            </p:cNvPr>
            <p:cNvCxnSpPr>
              <a:cxnSpLocks/>
            </p:cNvCxnSpPr>
            <p:nvPr/>
          </p:nvCxnSpPr>
          <p:spPr>
            <a:xfrm flipH="1">
              <a:off x="3610716" y="2703453"/>
              <a:ext cx="5172681"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B9688E-D23F-5355-C7B3-F43413B2DB1F}"/>
                </a:ext>
              </a:extLst>
            </p:cNvPr>
            <p:cNvCxnSpPr>
              <a:cxnSpLocks/>
            </p:cNvCxnSpPr>
            <p:nvPr/>
          </p:nvCxnSpPr>
          <p:spPr>
            <a:xfrm flipH="1">
              <a:off x="3610716" y="3465862"/>
              <a:ext cx="5172681"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236999-8BBC-F42F-3972-57AFF6A2CAA4}"/>
                </a:ext>
              </a:extLst>
            </p:cNvPr>
            <p:cNvCxnSpPr>
              <a:cxnSpLocks/>
            </p:cNvCxnSpPr>
            <p:nvPr/>
          </p:nvCxnSpPr>
          <p:spPr>
            <a:xfrm flipH="1">
              <a:off x="3609078" y="4247123"/>
              <a:ext cx="5172681"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CA396D-57BB-7D8E-8931-2F141AE0248F}"/>
                </a:ext>
              </a:extLst>
            </p:cNvPr>
            <p:cNvCxnSpPr>
              <a:cxnSpLocks/>
            </p:cNvCxnSpPr>
            <p:nvPr/>
          </p:nvCxnSpPr>
          <p:spPr>
            <a:xfrm flipH="1">
              <a:off x="3609078" y="5014821"/>
              <a:ext cx="5172681"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EBD85A3-8CE0-DEB8-C455-ED76627878F4}"/>
              </a:ext>
            </a:extLst>
          </p:cNvPr>
          <p:cNvGrpSpPr/>
          <p:nvPr/>
        </p:nvGrpSpPr>
        <p:grpSpPr>
          <a:xfrm>
            <a:off x="9223344" y="1022807"/>
            <a:ext cx="1988740" cy="4070009"/>
            <a:chOff x="8932785" y="1142926"/>
            <a:chExt cx="2267029" cy="4070009"/>
          </a:xfrm>
        </p:grpSpPr>
        <p:sp>
          <p:nvSpPr>
            <p:cNvPr id="4" name="Freeform: Shape 3">
              <a:extLst>
                <a:ext uri="{FF2B5EF4-FFF2-40B4-BE49-F238E27FC236}">
                  <a16:creationId xmlns:a16="http://schemas.microsoft.com/office/drawing/2014/main" id="{8EC6FC37-91AC-2824-3131-DCA37A39264B}"/>
                </a:ext>
              </a:extLst>
            </p:cNvPr>
            <p:cNvSpPr/>
            <p:nvPr/>
          </p:nvSpPr>
          <p:spPr>
            <a:xfrm rot="5400000">
              <a:off x="9584920" y="490791"/>
              <a:ext cx="958341" cy="2262612"/>
            </a:xfrm>
            <a:custGeom>
              <a:avLst/>
              <a:gdLst>
                <a:gd name="connsiteX0" fmla="*/ 0 w 1791890"/>
                <a:gd name="connsiteY0" fmla="*/ 0 h 716756"/>
                <a:gd name="connsiteX1" fmla="*/ 1433512 w 1791890"/>
                <a:gd name="connsiteY1" fmla="*/ 0 h 716756"/>
                <a:gd name="connsiteX2" fmla="*/ 1791890 w 1791890"/>
                <a:gd name="connsiteY2" fmla="*/ 358378 h 716756"/>
                <a:gd name="connsiteX3" fmla="*/ 1433512 w 1791890"/>
                <a:gd name="connsiteY3" fmla="*/ 716756 h 716756"/>
                <a:gd name="connsiteX4" fmla="*/ 0 w 1791890"/>
                <a:gd name="connsiteY4" fmla="*/ 716756 h 716756"/>
                <a:gd name="connsiteX5" fmla="*/ 0 w 1791890"/>
                <a:gd name="connsiteY5" fmla="*/ 0 h 7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1890" h="716756">
                  <a:moveTo>
                    <a:pt x="0" y="0"/>
                  </a:moveTo>
                  <a:lnTo>
                    <a:pt x="1433512" y="0"/>
                  </a:lnTo>
                  <a:lnTo>
                    <a:pt x="1791890" y="358378"/>
                  </a:lnTo>
                  <a:lnTo>
                    <a:pt x="1433512" y="716756"/>
                  </a:lnTo>
                  <a:lnTo>
                    <a:pt x="0" y="716756"/>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358" tIns="98679" rIns="228529" bIns="98679" numCol="1" spcCol="1270" anchor="ctr" anchorCtr="0">
              <a:noAutofit/>
            </a:bodyPr>
            <a:lstStyle/>
            <a:p>
              <a:pPr marL="0" lvl="0" indent="0" algn="ctr" defTabSz="1644650">
                <a:lnSpc>
                  <a:spcPct val="90000"/>
                </a:lnSpc>
                <a:spcBef>
                  <a:spcPct val="0"/>
                </a:spcBef>
                <a:spcAft>
                  <a:spcPct val="35000"/>
                </a:spcAft>
                <a:buNone/>
              </a:pPr>
              <a:endParaRPr lang="en-US" sz="3700" kern="1200" dirty="0"/>
            </a:p>
          </p:txBody>
        </p:sp>
        <p:sp>
          <p:nvSpPr>
            <p:cNvPr id="5" name="Freeform: Shape 4">
              <a:extLst>
                <a:ext uri="{FF2B5EF4-FFF2-40B4-BE49-F238E27FC236}">
                  <a16:creationId xmlns:a16="http://schemas.microsoft.com/office/drawing/2014/main" id="{2DC8E4DF-89AB-7FA6-3F80-568016A9ED19}"/>
                </a:ext>
              </a:extLst>
            </p:cNvPr>
            <p:cNvSpPr/>
            <p:nvPr/>
          </p:nvSpPr>
          <p:spPr>
            <a:xfrm rot="5400000">
              <a:off x="9585456" y="1273115"/>
              <a:ext cx="957269" cy="2262612"/>
            </a:xfrm>
            <a:custGeom>
              <a:avLst/>
              <a:gdLst>
                <a:gd name="connsiteX0" fmla="*/ 0 w 1791890"/>
                <a:gd name="connsiteY0" fmla="*/ 0 h 716756"/>
                <a:gd name="connsiteX1" fmla="*/ 1433512 w 1791890"/>
                <a:gd name="connsiteY1" fmla="*/ 0 h 716756"/>
                <a:gd name="connsiteX2" fmla="*/ 1791890 w 1791890"/>
                <a:gd name="connsiteY2" fmla="*/ 358378 h 716756"/>
                <a:gd name="connsiteX3" fmla="*/ 1433512 w 1791890"/>
                <a:gd name="connsiteY3" fmla="*/ 716756 h 716756"/>
                <a:gd name="connsiteX4" fmla="*/ 0 w 1791890"/>
                <a:gd name="connsiteY4" fmla="*/ 716756 h 716756"/>
                <a:gd name="connsiteX5" fmla="*/ 358378 w 1791890"/>
                <a:gd name="connsiteY5" fmla="*/ 358378 h 716756"/>
                <a:gd name="connsiteX6" fmla="*/ 0 w 1791890"/>
                <a:gd name="connsiteY6" fmla="*/ 0 h 7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890" h="716756">
                  <a:moveTo>
                    <a:pt x="0" y="0"/>
                  </a:moveTo>
                  <a:lnTo>
                    <a:pt x="1433512" y="0"/>
                  </a:lnTo>
                  <a:lnTo>
                    <a:pt x="1791890" y="358378"/>
                  </a:lnTo>
                  <a:lnTo>
                    <a:pt x="1433512" y="716756"/>
                  </a:lnTo>
                  <a:lnTo>
                    <a:pt x="0" y="716756"/>
                  </a:lnTo>
                  <a:lnTo>
                    <a:pt x="358378" y="358378"/>
                  </a:lnTo>
                  <a:lnTo>
                    <a:pt x="0" y="0"/>
                  </a:lnTo>
                  <a:close/>
                </a:path>
              </a:pathLst>
            </a:custGeom>
            <a:solidFill>
              <a:srgbClr val="0033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6397" tIns="98679" rIns="407718" bIns="98679" numCol="1" spcCol="1270" anchor="ctr" anchorCtr="0">
              <a:noAutofit/>
            </a:bodyPr>
            <a:lstStyle/>
            <a:p>
              <a:pPr marL="0" lvl="0" indent="0" algn="ctr" defTabSz="1644650">
                <a:lnSpc>
                  <a:spcPct val="90000"/>
                </a:lnSpc>
                <a:spcBef>
                  <a:spcPct val="0"/>
                </a:spcBef>
                <a:spcAft>
                  <a:spcPct val="35000"/>
                </a:spcAft>
                <a:buNone/>
              </a:pPr>
              <a:endParaRPr lang="en-US" sz="3700" kern="1200" dirty="0"/>
            </a:p>
          </p:txBody>
        </p:sp>
        <p:sp>
          <p:nvSpPr>
            <p:cNvPr id="6" name="Freeform: Shape 5">
              <a:extLst>
                <a:ext uri="{FF2B5EF4-FFF2-40B4-BE49-F238E27FC236}">
                  <a16:creationId xmlns:a16="http://schemas.microsoft.com/office/drawing/2014/main" id="{1839A347-8F58-25BB-0710-105E6ED69A75}"/>
                </a:ext>
              </a:extLst>
            </p:cNvPr>
            <p:cNvSpPr/>
            <p:nvPr/>
          </p:nvSpPr>
          <p:spPr>
            <a:xfrm rot="5400000">
              <a:off x="9585458" y="2045832"/>
              <a:ext cx="957266" cy="2262612"/>
            </a:xfrm>
            <a:custGeom>
              <a:avLst/>
              <a:gdLst>
                <a:gd name="connsiteX0" fmla="*/ 0 w 1791890"/>
                <a:gd name="connsiteY0" fmla="*/ 0 h 716756"/>
                <a:gd name="connsiteX1" fmla="*/ 1433512 w 1791890"/>
                <a:gd name="connsiteY1" fmla="*/ 0 h 716756"/>
                <a:gd name="connsiteX2" fmla="*/ 1791890 w 1791890"/>
                <a:gd name="connsiteY2" fmla="*/ 358378 h 716756"/>
                <a:gd name="connsiteX3" fmla="*/ 1433512 w 1791890"/>
                <a:gd name="connsiteY3" fmla="*/ 716756 h 716756"/>
                <a:gd name="connsiteX4" fmla="*/ 0 w 1791890"/>
                <a:gd name="connsiteY4" fmla="*/ 716756 h 716756"/>
                <a:gd name="connsiteX5" fmla="*/ 358378 w 1791890"/>
                <a:gd name="connsiteY5" fmla="*/ 358378 h 716756"/>
                <a:gd name="connsiteX6" fmla="*/ 0 w 1791890"/>
                <a:gd name="connsiteY6" fmla="*/ 0 h 7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890" h="716756">
                  <a:moveTo>
                    <a:pt x="0" y="0"/>
                  </a:moveTo>
                  <a:lnTo>
                    <a:pt x="1433512" y="0"/>
                  </a:lnTo>
                  <a:lnTo>
                    <a:pt x="1791890" y="358378"/>
                  </a:lnTo>
                  <a:lnTo>
                    <a:pt x="1433512" y="716756"/>
                  </a:lnTo>
                  <a:lnTo>
                    <a:pt x="0" y="716756"/>
                  </a:lnTo>
                  <a:lnTo>
                    <a:pt x="358378" y="358378"/>
                  </a:lnTo>
                  <a:lnTo>
                    <a:pt x="0"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2394" tIns="82677" rIns="399717" bIns="82677" numCol="1" spcCol="1270" anchor="ctr" anchorCtr="0">
              <a:noAutofit/>
            </a:bodyPr>
            <a:lstStyle/>
            <a:p>
              <a:pPr marL="0" lvl="0" indent="0" algn="ctr" defTabSz="1377950">
                <a:lnSpc>
                  <a:spcPct val="90000"/>
                </a:lnSpc>
                <a:spcBef>
                  <a:spcPct val="0"/>
                </a:spcBef>
                <a:spcAft>
                  <a:spcPct val="35000"/>
                </a:spcAft>
                <a:buNone/>
              </a:pPr>
              <a:endParaRPr lang="en-US" sz="3100" kern="1200"/>
            </a:p>
          </p:txBody>
        </p:sp>
        <p:sp>
          <p:nvSpPr>
            <p:cNvPr id="7" name="Freeform: Shape 6">
              <a:extLst>
                <a:ext uri="{FF2B5EF4-FFF2-40B4-BE49-F238E27FC236}">
                  <a16:creationId xmlns:a16="http://schemas.microsoft.com/office/drawing/2014/main" id="{C01A2A92-24BF-36C4-9675-C30309F780C0}"/>
                </a:ext>
              </a:extLst>
            </p:cNvPr>
            <p:cNvSpPr/>
            <p:nvPr/>
          </p:nvSpPr>
          <p:spPr>
            <a:xfrm rot="5400000">
              <a:off x="9585457" y="2821733"/>
              <a:ext cx="957267" cy="2262612"/>
            </a:xfrm>
            <a:custGeom>
              <a:avLst/>
              <a:gdLst>
                <a:gd name="connsiteX0" fmla="*/ 0 w 1791890"/>
                <a:gd name="connsiteY0" fmla="*/ 0 h 716756"/>
                <a:gd name="connsiteX1" fmla="*/ 1433512 w 1791890"/>
                <a:gd name="connsiteY1" fmla="*/ 0 h 716756"/>
                <a:gd name="connsiteX2" fmla="*/ 1791890 w 1791890"/>
                <a:gd name="connsiteY2" fmla="*/ 358378 h 716756"/>
                <a:gd name="connsiteX3" fmla="*/ 1433512 w 1791890"/>
                <a:gd name="connsiteY3" fmla="*/ 716756 h 716756"/>
                <a:gd name="connsiteX4" fmla="*/ 0 w 1791890"/>
                <a:gd name="connsiteY4" fmla="*/ 716756 h 716756"/>
                <a:gd name="connsiteX5" fmla="*/ 358378 w 1791890"/>
                <a:gd name="connsiteY5" fmla="*/ 358378 h 716756"/>
                <a:gd name="connsiteX6" fmla="*/ 0 w 1791890"/>
                <a:gd name="connsiteY6" fmla="*/ 0 h 7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890" h="716756">
                  <a:moveTo>
                    <a:pt x="0" y="0"/>
                  </a:moveTo>
                  <a:lnTo>
                    <a:pt x="1433512" y="0"/>
                  </a:lnTo>
                  <a:lnTo>
                    <a:pt x="1791890" y="358378"/>
                  </a:lnTo>
                  <a:lnTo>
                    <a:pt x="1433512" y="716756"/>
                  </a:lnTo>
                  <a:lnTo>
                    <a:pt x="0" y="716756"/>
                  </a:lnTo>
                  <a:lnTo>
                    <a:pt x="358378" y="358378"/>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2394" tIns="82677" rIns="399717" bIns="82677" numCol="1" spcCol="1270" anchor="ctr" anchorCtr="0">
              <a:noAutofit/>
            </a:bodyPr>
            <a:lstStyle/>
            <a:p>
              <a:pPr marL="0" lvl="0" indent="0" algn="ctr" defTabSz="1377950">
                <a:lnSpc>
                  <a:spcPct val="90000"/>
                </a:lnSpc>
                <a:spcBef>
                  <a:spcPct val="0"/>
                </a:spcBef>
                <a:spcAft>
                  <a:spcPct val="35000"/>
                </a:spcAft>
                <a:buNone/>
              </a:pPr>
              <a:endParaRPr lang="en-US" sz="3100" kern="1200"/>
            </a:p>
          </p:txBody>
        </p:sp>
        <p:sp>
          <p:nvSpPr>
            <p:cNvPr id="15" name="Freeform: Shape 14">
              <a:extLst>
                <a:ext uri="{FF2B5EF4-FFF2-40B4-BE49-F238E27FC236}">
                  <a16:creationId xmlns:a16="http://schemas.microsoft.com/office/drawing/2014/main" id="{7B149EBE-71FA-8B6B-C289-1F06D36F2E97}"/>
                </a:ext>
              </a:extLst>
            </p:cNvPr>
            <p:cNvSpPr/>
            <p:nvPr/>
          </p:nvSpPr>
          <p:spPr>
            <a:xfrm rot="5400000">
              <a:off x="9589875" y="3602996"/>
              <a:ext cx="957266" cy="2262612"/>
            </a:xfrm>
            <a:custGeom>
              <a:avLst/>
              <a:gdLst>
                <a:gd name="connsiteX0" fmla="*/ 0 w 1791890"/>
                <a:gd name="connsiteY0" fmla="*/ 0 h 716756"/>
                <a:gd name="connsiteX1" fmla="*/ 1433512 w 1791890"/>
                <a:gd name="connsiteY1" fmla="*/ 0 h 716756"/>
                <a:gd name="connsiteX2" fmla="*/ 1791890 w 1791890"/>
                <a:gd name="connsiteY2" fmla="*/ 358378 h 716756"/>
                <a:gd name="connsiteX3" fmla="*/ 1433512 w 1791890"/>
                <a:gd name="connsiteY3" fmla="*/ 716756 h 716756"/>
                <a:gd name="connsiteX4" fmla="*/ 0 w 1791890"/>
                <a:gd name="connsiteY4" fmla="*/ 716756 h 716756"/>
                <a:gd name="connsiteX5" fmla="*/ 358378 w 1791890"/>
                <a:gd name="connsiteY5" fmla="*/ 358378 h 716756"/>
                <a:gd name="connsiteX6" fmla="*/ 0 w 1791890"/>
                <a:gd name="connsiteY6" fmla="*/ 0 h 7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890" h="716756">
                  <a:moveTo>
                    <a:pt x="0" y="0"/>
                  </a:moveTo>
                  <a:lnTo>
                    <a:pt x="1433512" y="0"/>
                  </a:lnTo>
                  <a:lnTo>
                    <a:pt x="1791890" y="358378"/>
                  </a:lnTo>
                  <a:lnTo>
                    <a:pt x="1433512" y="716756"/>
                  </a:lnTo>
                  <a:lnTo>
                    <a:pt x="0" y="716756"/>
                  </a:lnTo>
                  <a:lnTo>
                    <a:pt x="358378" y="358378"/>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2394" tIns="82677" rIns="399717" bIns="82677" numCol="1" spcCol="1270" anchor="ctr" anchorCtr="0">
              <a:noAutofit/>
            </a:bodyPr>
            <a:lstStyle/>
            <a:p>
              <a:pPr marL="0" lvl="0" indent="0" algn="ctr" defTabSz="1377950">
                <a:lnSpc>
                  <a:spcPct val="90000"/>
                </a:lnSpc>
                <a:spcBef>
                  <a:spcPct val="0"/>
                </a:spcBef>
                <a:spcAft>
                  <a:spcPct val="35000"/>
                </a:spcAft>
                <a:buNone/>
              </a:pPr>
              <a:endParaRPr lang="en-US" sz="3100" kern="1200"/>
            </a:p>
          </p:txBody>
        </p:sp>
        <p:sp>
          <p:nvSpPr>
            <p:cNvPr id="20" name="TextBox 19">
              <a:extLst>
                <a:ext uri="{FF2B5EF4-FFF2-40B4-BE49-F238E27FC236}">
                  <a16:creationId xmlns:a16="http://schemas.microsoft.com/office/drawing/2014/main" id="{DB7EBCF9-B7D1-98F8-6A79-0CB4DCD29219}"/>
                </a:ext>
              </a:extLst>
            </p:cNvPr>
            <p:cNvSpPr txBox="1"/>
            <p:nvPr/>
          </p:nvSpPr>
          <p:spPr>
            <a:xfrm>
              <a:off x="9776844" y="1219336"/>
              <a:ext cx="569749" cy="377426"/>
            </a:xfrm>
            <a:prstGeom prst="rect">
              <a:avLst/>
            </a:prstGeom>
            <a:noFill/>
          </p:spPr>
          <p:txBody>
            <a:bodyPr wrap="square" lIns="54610" tIns="54610" rIns="54610" bIns="54610" rtlCol="0">
              <a:noAutofit/>
            </a:bodyPr>
            <a:lstStyle/>
            <a:p>
              <a:pPr algn="ctr">
                <a:spcAft>
                  <a:spcPts val="600"/>
                </a:spcAft>
              </a:pPr>
              <a:r>
                <a:rPr lang="en-US" sz="4000" dirty="0">
                  <a:solidFill>
                    <a:schemeClr val="bg1"/>
                  </a:solidFill>
                  <a:latin typeface="KPMG Bold" panose="020B0803030202040204" pitchFamily="34" charset="0"/>
                </a:rPr>
                <a:t>01</a:t>
              </a:r>
            </a:p>
          </p:txBody>
        </p:sp>
        <p:sp>
          <p:nvSpPr>
            <p:cNvPr id="21" name="TextBox 20">
              <a:extLst>
                <a:ext uri="{FF2B5EF4-FFF2-40B4-BE49-F238E27FC236}">
                  <a16:creationId xmlns:a16="http://schemas.microsoft.com/office/drawing/2014/main" id="{75AA5FAB-4CA7-3B94-A034-EB380DDB9D39}"/>
                </a:ext>
              </a:extLst>
            </p:cNvPr>
            <p:cNvSpPr txBox="1"/>
            <p:nvPr/>
          </p:nvSpPr>
          <p:spPr>
            <a:xfrm>
              <a:off x="9785028" y="2063946"/>
              <a:ext cx="569749" cy="377426"/>
            </a:xfrm>
            <a:prstGeom prst="rect">
              <a:avLst/>
            </a:prstGeom>
            <a:noFill/>
          </p:spPr>
          <p:txBody>
            <a:bodyPr wrap="square" lIns="54610" tIns="54610" rIns="54610" bIns="54610" rtlCol="0">
              <a:noAutofit/>
            </a:bodyPr>
            <a:lstStyle/>
            <a:p>
              <a:pPr algn="ctr">
                <a:spcAft>
                  <a:spcPts val="600"/>
                </a:spcAft>
              </a:pPr>
              <a:r>
                <a:rPr lang="en-US" sz="4000" dirty="0">
                  <a:solidFill>
                    <a:schemeClr val="bg1"/>
                  </a:solidFill>
                  <a:latin typeface="KPMG Bold" panose="020B0803030202040204" pitchFamily="34" charset="0"/>
                </a:rPr>
                <a:t>02</a:t>
              </a:r>
            </a:p>
          </p:txBody>
        </p:sp>
        <p:sp>
          <p:nvSpPr>
            <p:cNvPr id="22" name="TextBox 21">
              <a:extLst>
                <a:ext uri="{FF2B5EF4-FFF2-40B4-BE49-F238E27FC236}">
                  <a16:creationId xmlns:a16="http://schemas.microsoft.com/office/drawing/2014/main" id="{64F9126E-CA25-7020-20AF-A916A5FAE110}"/>
                </a:ext>
              </a:extLst>
            </p:cNvPr>
            <p:cNvSpPr txBox="1"/>
            <p:nvPr/>
          </p:nvSpPr>
          <p:spPr>
            <a:xfrm>
              <a:off x="9744095" y="2823101"/>
              <a:ext cx="666274" cy="377426"/>
            </a:xfrm>
            <a:prstGeom prst="rect">
              <a:avLst/>
            </a:prstGeom>
            <a:noFill/>
          </p:spPr>
          <p:txBody>
            <a:bodyPr wrap="square" lIns="54610" tIns="54610" rIns="54610" bIns="54610" rtlCol="0">
              <a:noAutofit/>
            </a:bodyPr>
            <a:lstStyle/>
            <a:p>
              <a:pPr algn="ctr">
                <a:spcAft>
                  <a:spcPts val="600"/>
                </a:spcAft>
              </a:pPr>
              <a:r>
                <a:rPr lang="en-US" sz="4000" dirty="0">
                  <a:solidFill>
                    <a:schemeClr val="bg1"/>
                  </a:solidFill>
                  <a:latin typeface="KPMG Bold" panose="020B0803030202040204" pitchFamily="34" charset="0"/>
                </a:rPr>
                <a:t>03</a:t>
              </a:r>
            </a:p>
          </p:txBody>
        </p:sp>
        <p:sp>
          <p:nvSpPr>
            <p:cNvPr id="23" name="TextBox 22">
              <a:extLst>
                <a:ext uri="{FF2B5EF4-FFF2-40B4-BE49-F238E27FC236}">
                  <a16:creationId xmlns:a16="http://schemas.microsoft.com/office/drawing/2014/main" id="{070D34F5-2E8E-A87A-3E55-E288D6CDE575}"/>
                </a:ext>
              </a:extLst>
            </p:cNvPr>
            <p:cNvSpPr txBox="1"/>
            <p:nvPr/>
          </p:nvSpPr>
          <p:spPr>
            <a:xfrm>
              <a:off x="9742454" y="3599344"/>
              <a:ext cx="666274" cy="377426"/>
            </a:xfrm>
            <a:prstGeom prst="rect">
              <a:avLst/>
            </a:prstGeom>
            <a:noFill/>
          </p:spPr>
          <p:txBody>
            <a:bodyPr wrap="square" lIns="54610" tIns="54610" rIns="54610" bIns="54610" rtlCol="0">
              <a:noAutofit/>
            </a:bodyPr>
            <a:lstStyle/>
            <a:p>
              <a:pPr algn="ctr">
                <a:spcAft>
                  <a:spcPts val="600"/>
                </a:spcAft>
              </a:pPr>
              <a:r>
                <a:rPr lang="en-US" sz="4000" dirty="0">
                  <a:solidFill>
                    <a:schemeClr val="bg1"/>
                  </a:solidFill>
                  <a:latin typeface="KPMG Bold" panose="020B0803030202040204" pitchFamily="34" charset="0"/>
                </a:rPr>
                <a:t>04</a:t>
              </a:r>
            </a:p>
          </p:txBody>
        </p:sp>
        <p:sp>
          <p:nvSpPr>
            <p:cNvPr id="24" name="TextBox 23">
              <a:extLst>
                <a:ext uri="{FF2B5EF4-FFF2-40B4-BE49-F238E27FC236}">
                  <a16:creationId xmlns:a16="http://schemas.microsoft.com/office/drawing/2014/main" id="{72DC669E-06AD-F299-9F1E-F9F20C94D775}"/>
                </a:ext>
              </a:extLst>
            </p:cNvPr>
            <p:cNvSpPr txBox="1"/>
            <p:nvPr/>
          </p:nvSpPr>
          <p:spPr>
            <a:xfrm>
              <a:off x="9740812" y="4392679"/>
              <a:ext cx="666274" cy="377426"/>
            </a:xfrm>
            <a:prstGeom prst="rect">
              <a:avLst/>
            </a:prstGeom>
            <a:noFill/>
          </p:spPr>
          <p:txBody>
            <a:bodyPr wrap="square" lIns="54610" tIns="54610" rIns="54610" bIns="54610" rtlCol="0">
              <a:noAutofit/>
            </a:bodyPr>
            <a:lstStyle/>
            <a:p>
              <a:pPr algn="ctr">
                <a:spcAft>
                  <a:spcPts val="600"/>
                </a:spcAft>
              </a:pPr>
              <a:r>
                <a:rPr lang="en-US" sz="4000" dirty="0">
                  <a:solidFill>
                    <a:schemeClr val="bg1"/>
                  </a:solidFill>
                  <a:latin typeface="KPMG Bold" panose="020B0803030202040204" pitchFamily="34" charset="0"/>
                </a:rPr>
                <a:t>05</a:t>
              </a:r>
            </a:p>
          </p:txBody>
        </p:sp>
      </p:grpSp>
      <p:grpSp>
        <p:nvGrpSpPr>
          <p:cNvPr id="30" name="Group 29">
            <a:extLst>
              <a:ext uri="{FF2B5EF4-FFF2-40B4-BE49-F238E27FC236}">
                <a16:creationId xmlns:a16="http://schemas.microsoft.com/office/drawing/2014/main" id="{A4269ABB-5071-B722-C9F0-AD71E824C2CC}"/>
              </a:ext>
            </a:extLst>
          </p:cNvPr>
          <p:cNvGrpSpPr/>
          <p:nvPr/>
        </p:nvGrpSpPr>
        <p:grpSpPr>
          <a:xfrm>
            <a:off x="995363" y="5229592"/>
            <a:ext cx="10212846" cy="651745"/>
            <a:chOff x="-1969655" y="5023944"/>
            <a:chExt cx="13180503" cy="841129"/>
          </a:xfrm>
        </p:grpSpPr>
        <p:sp>
          <p:nvSpPr>
            <p:cNvPr id="31" name="Google Shape;574;p26">
              <a:extLst>
                <a:ext uri="{FF2B5EF4-FFF2-40B4-BE49-F238E27FC236}">
                  <a16:creationId xmlns:a16="http://schemas.microsoft.com/office/drawing/2014/main" id="{BB42A0DA-D3C1-C97C-874E-376AF7EECA68}"/>
                </a:ext>
              </a:extLst>
            </p:cNvPr>
            <p:cNvSpPr txBox="1"/>
            <p:nvPr/>
          </p:nvSpPr>
          <p:spPr>
            <a:xfrm flipH="1">
              <a:off x="-1969655" y="5023944"/>
              <a:ext cx="13180503" cy="841129"/>
            </a:xfrm>
            <a:prstGeom prst="rect">
              <a:avLst/>
            </a:prstGeom>
            <a:gradFill>
              <a:gsLst>
                <a:gs pos="0">
                  <a:schemeClr val="accent5"/>
                </a:gs>
                <a:gs pos="100000">
                  <a:schemeClr val="accent1"/>
                </a:gs>
              </a:gsLst>
              <a:lin ang="0" scaled="0"/>
            </a:gradFill>
            <a:ln>
              <a:noFill/>
            </a:ln>
          </p:spPr>
          <p:txBody>
            <a:bodyPr spcFirstLastPara="1" wrap="square" lIns="182880" tIns="91440" rIns="731520" bIns="118872" anchor="ctr" anchorCtr="0">
              <a:noAutofit/>
            </a:bodyPr>
            <a:lstStyle>
              <a:defPPr>
                <a:defRPr lang="en-US"/>
              </a:defPPr>
              <a:lvl1pPr algn="r" defTabSz="914296" rtl="1">
                <a:spcAft>
                  <a:spcPts val="500"/>
                </a:spcAft>
                <a:buClr>
                  <a:schemeClr val="accent1"/>
                </a:buClr>
                <a:buSzPct val="100000"/>
                <a:defRPr sz="2000" b="1">
                  <a:solidFill>
                    <a:schemeClr val="accent1"/>
                  </a:solidFill>
                  <a:latin typeface="Almoni DL AAA" panose="02000300000000020004" pitchFamily="50" charset="-79"/>
                  <a:cs typeface="Almoni DL AAA" panose="02000300000000020004" pitchFamily="50" charset="-79"/>
                </a:defRPr>
              </a:lvl1pPr>
            </a:lstStyle>
            <a:p>
              <a:pPr algn="ctr" rtl="1">
                <a:spcAft>
                  <a:spcPts val="0"/>
                </a:spcAft>
              </a:pPr>
              <a:r>
                <a:rPr lang="he-IL" sz="240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t>המודל דומה לכרית הביטחון של החברות הממשלתיות</a:t>
              </a:r>
            </a:p>
          </p:txBody>
        </p:sp>
        <p:grpSp>
          <p:nvGrpSpPr>
            <p:cNvPr id="32" name="Group 31">
              <a:extLst>
                <a:ext uri="{FF2B5EF4-FFF2-40B4-BE49-F238E27FC236}">
                  <a16:creationId xmlns:a16="http://schemas.microsoft.com/office/drawing/2014/main" id="{BE9B6EE7-8A81-76B2-4397-501DBB94ABE5}"/>
                </a:ext>
              </a:extLst>
            </p:cNvPr>
            <p:cNvGrpSpPr/>
            <p:nvPr/>
          </p:nvGrpSpPr>
          <p:grpSpPr>
            <a:xfrm>
              <a:off x="10346409" y="5166643"/>
              <a:ext cx="716772" cy="570377"/>
              <a:chOff x="1185395" y="5105147"/>
              <a:chExt cx="417536" cy="332257"/>
            </a:xfrm>
            <a:solidFill>
              <a:schemeClr val="accent4">
                <a:lumMod val="60000"/>
                <a:lumOff val="40000"/>
              </a:schemeClr>
            </a:solidFill>
          </p:grpSpPr>
          <p:sp>
            <p:nvSpPr>
              <p:cNvPr id="33" name="Arrow: Chevron 32">
                <a:extLst>
                  <a:ext uri="{FF2B5EF4-FFF2-40B4-BE49-F238E27FC236}">
                    <a16:creationId xmlns:a16="http://schemas.microsoft.com/office/drawing/2014/main" id="{05D0559E-0CDE-6AFD-139E-52FAEB67DEBC}"/>
                  </a:ext>
                </a:extLst>
              </p:cNvPr>
              <p:cNvSpPr/>
              <p:nvPr/>
            </p:nvSpPr>
            <p:spPr>
              <a:xfrm flipH="1">
                <a:off x="1376153" y="5105147"/>
                <a:ext cx="226778" cy="3286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4" name="Arrow: Chevron 33">
                <a:extLst>
                  <a:ext uri="{FF2B5EF4-FFF2-40B4-BE49-F238E27FC236}">
                    <a16:creationId xmlns:a16="http://schemas.microsoft.com/office/drawing/2014/main" id="{47ECF8F3-44E8-264E-25A9-7DCE6ED3173B}"/>
                  </a:ext>
                </a:extLst>
              </p:cNvPr>
              <p:cNvSpPr/>
              <p:nvPr/>
            </p:nvSpPr>
            <p:spPr>
              <a:xfrm flipH="1">
                <a:off x="1185395" y="5108790"/>
                <a:ext cx="226778" cy="3286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grpSp>
      </p:grpSp>
    </p:spTree>
    <p:extLst>
      <p:ext uri="{BB962C8B-B14F-4D97-AF65-F5344CB8AC3E}">
        <p14:creationId xmlns:p14="http://schemas.microsoft.com/office/powerpoint/2010/main" val="231533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46658E-D0E5-0FCE-0BCA-B04ACD5483A8}"/>
              </a:ext>
            </a:extLst>
          </p:cNvPr>
          <p:cNvSpPr>
            <a:spLocks noGrp="1"/>
          </p:cNvSpPr>
          <p:nvPr>
            <p:ph type="title"/>
          </p:nvPr>
        </p:nvSpPr>
        <p:spPr/>
        <p:txBody>
          <a:bodyPr vert="horz" lIns="0" tIns="0" rIns="0" bIns="0" rtlCol="0" anchor="t" anchorCtr="0">
            <a:noAutofit/>
          </a:bodyPr>
          <a:lstStyle/>
          <a:p>
            <a:r>
              <a:rPr lang="he-IL" sz="5400" dirty="0">
                <a:solidFill>
                  <a:schemeClr val="tx2"/>
                </a:solidFill>
              </a:rPr>
              <a:t>מתיחת הון חוזר</a:t>
            </a:r>
            <a:endParaRPr lang="en-US" sz="5400" dirty="0">
              <a:solidFill>
                <a:schemeClr val="tx2"/>
              </a:solidFill>
            </a:endParaRPr>
          </a:p>
        </p:txBody>
      </p:sp>
      <p:sp>
        <p:nvSpPr>
          <p:cNvPr id="8" name="Arc 7">
            <a:extLst>
              <a:ext uri="{FF2B5EF4-FFF2-40B4-BE49-F238E27FC236}">
                <a16:creationId xmlns:a16="http://schemas.microsoft.com/office/drawing/2014/main" id="{DAC9FBE0-8FEB-5F48-FC47-1F7333EEB470}"/>
              </a:ext>
            </a:extLst>
          </p:cNvPr>
          <p:cNvSpPr/>
          <p:nvPr/>
        </p:nvSpPr>
        <p:spPr>
          <a:xfrm>
            <a:off x="4690939" y="673100"/>
            <a:ext cx="3013724" cy="2992470"/>
          </a:xfrm>
          <a:prstGeom prst="arc">
            <a:avLst>
              <a:gd name="adj1" fmla="val 16822344"/>
              <a:gd name="adj2" fmla="val 1218221"/>
            </a:avLst>
          </a:prstGeom>
          <a:noFill/>
          <a:ln w="2413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sz="1600"/>
          </a:p>
        </p:txBody>
      </p:sp>
      <p:sp>
        <p:nvSpPr>
          <p:cNvPr id="9" name="Arc 8">
            <a:extLst>
              <a:ext uri="{FF2B5EF4-FFF2-40B4-BE49-F238E27FC236}">
                <a16:creationId xmlns:a16="http://schemas.microsoft.com/office/drawing/2014/main" id="{F9C43E88-5B6D-250A-CC9F-D46C026B03C9}"/>
              </a:ext>
            </a:extLst>
          </p:cNvPr>
          <p:cNvSpPr/>
          <p:nvPr/>
        </p:nvSpPr>
        <p:spPr>
          <a:xfrm>
            <a:off x="4690939" y="673100"/>
            <a:ext cx="3013724" cy="2992470"/>
          </a:xfrm>
          <a:prstGeom prst="arc">
            <a:avLst>
              <a:gd name="adj1" fmla="val 9606450"/>
              <a:gd name="adj2" fmla="val 15567457"/>
            </a:avLst>
          </a:prstGeom>
          <a:noFill/>
          <a:ln w="24130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sz="1600"/>
          </a:p>
        </p:txBody>
      </p:sp>
      <p:sp>
        <p:nvSpPr>
          <p:cNvPr id="10" name="Arc 9">
            <a:extLst>
              <a:ext uri="{FF2B5EF4-FFF2-40B4-BE49-F238E27FC236}">
                <a16:creationId xmlns:a16="http://schemas.microsoft.com/office/drawing/2014/main" id="{5FC946E6-92BA-A630-78B3-CB8AEA2F9590}"/>
              </a:ext>
            </a:extLst>
          </p:cNvPr>
          <p:cNvSpPr/>
          <p:nvPr/>
        </p:nvSpPr>
        <p:spPr>
          <a:xfrm>
            <a:off x="4690939" y="673100"/>
            <a:ext cx="3013724" cy="2992470"/>
          </a:xfrm>
          <a:prstGeom prst="arc">
            <a:avLst>
              <a:gd name="adj1" fmla="val 2389659"/>
              <a:gd name="adj2" fmla="val 8403645"/>
            </a:avLst>
          </a:prstGeom>
          <a:noFill/>
          <a:ln w="241300" cap="rnd">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sz="1600"/>
          </a:p>
        </p:txBody>
      </p:sp>
      <p:sp>
        <p:nvSpPr>
          <p:cNvPr id="12" name="TextBox 11">
            <a:extLst>
              <a:ext uri="{FF2B5EF4-FFF2-40B4-BE49-F238E27FC236}">
                <a16:creationId xmlns:a16="http://schemas.microsoft.com/office/drawing/2014/main" id="{AFF53428-965B-2B5A-8A6A-E8FC498177E3}"/>
              </a:ext>
            </a:extLst>
          </p:cNvPr>
          <p:cNvSpPr txBox="1"/>
          <p:nvPr/>
        </p:nvSpPr>
        <p:spPr>
          <a:xfrm>
            <a:off x="8041120" y="1352901"/>
            <a:ext cx="3155516" cy="430887"/>
          </a:xfrm>
          <a:prstGeom prst="rect">
            <a:avLst/>
          </a:prstGeom>
          <a:solidFill>
            <a:schemeClr val="accent1"/>
          </a:solidFill>
        </p:spPr>
        <p:txBody>
          <a:bodyPr wrap="square" lIns="0" tIns="0" rIns="0" bIns="0" rtlCol="0" anchor="b">
            <a:spAutoFit/>
          </a:bodyPr>
          <a:lstStyle/>
          <a:p>
            <a:pPr algn="ctr" rtl="1"/>
            <a:r>
              <a:rPr lang="he-IL" sz="2800" b="1" cap="all" noProof="1">
                <a:solidFill>
                  <a:schemeClr val="bg1"/>
                </a:solidFill>
                <a:latin typeface="Almoni DL AAA" panose="020B0500000000020004" pitchFamily="34" charset="-79"/>
                <a:cs typeface="Almoni DL AAA" panose="020B0500000000020004" pitchFamily="34" charset="-79"/>
              </a:rPr>
              <a:t>מה הצורך?</a:t>
            </a:r>
            <a:endParaRPr lang="en-US" sz="2800" b="1" cap="all" noProof="1">
              <a:solidFill>
                <a:schemeClr val="bg1"/>
              </a:solidFill>
              <a:latin typeface="Almoni DL AAA" panose="020B0500000000020004" pitchFamily="34" charset="-79"/>
              <a:cs typeface="Almoni DL AAA" panose="020B0500000000020004" pitchFamily="34" charset="-79"/>
            </a:endParaRPr>
          </a:p>
        </p:txBody>
      </p:sp>
      <p:sp>
        <p:nvSpPr>
          <p:cNvPr id="13" name="TextBox 12">
            <a:extLst>
              <a:ext uri="{FF2B5EF4-FFF2-40B4-BE49-F238E27FC236}">
                <a16:creationId xmlns:a16="http://schemas.microsoft.com/office/drawing/2014/main" id="{E9C09E3E-DBEF-E8B7-05CF-4BE88168898F}"/>
              </a:ext>
            </a:extLst>
          </p:cNvPr>
          <p:cNvSpPr txBox="1"/>
          <p:nvPr/>
        </p:nvSpPr>
        <p:spPr>
          <a:xfrm>
            <a:off x="8091920" y="1781917"/>
            <a:ext cx="3022061" cy="1569660"/>
          </a:xfrm>
          <a:prstGeom prst="rect">
            <a:avLst/>
          </a:prstGeom>
          <a:noFill/>
        </p:spPr>
        <p:txBody>
          <a:bodyPr wrap="square" lIns="0" rIns="0" rtlCol="0" anchor="t">
            <a:spAutoFit/>
          </a:bodyPr>
          <a:lstStyle/>
          <a:p>
            <a:pPr algn="ctr" rtl="1"/>
            <a:r>
              <a:rPr lang="he-IL" sz="2400" noProof="1">
                <a:solidFill>
                  <a:schemeClr val="tx2"/>
                </a:solidFill>
                <a:latin typeface="Almoni DL AAA" panose="020B0500000000020004" pitchFamily="34" charset="-79"/>
                <a:cs typeface="Almoni DL AAA" panose="020B0500000000020004" pitchFamily="34" charset="-79"/>
              </a:rPr>
              <a:t>לעיתים, בעת משבר או כשעולה הצורך, ספק מאפשר תשלום תוך 90 ימים למשל</a:t>
            </a:r>
            <a:endParaRPr lang="en-US" sz="2400" noProof="1">
              <a:solidFill>
                <a:schemeClr val="tx2"/>
              </a:solidFill>
              <a:latin typeface="Almoni DL AAA" panose="020B0500000000020004" pitchFamily="34" charset="-79"/>
              <a:cs typeface="Almoni DL AAA" panose="020B0500000000020004" pitchFamily="34" charset="-79"/>
            </a:endParaRPr>
          </a:p>
        </p:txBody>
      </p:sp>
      <p:sp>
        <p:nvSpPr>
          <p:cNvPr id="15" name="TextBox 14">
            <a:extLst>
              <a:ext uri="{FF2B5EF4-FFF2-40B4-BE49-F238E27FC236}">
                <a16:creationId xmlns:a16="http://schemas.microsoft.com/office/drawing/2014/main" id="{E196D4B9-B389-2EDC-0568-3D12FDA9C5D8}"/>
              </a:ext>
            </a:extLst>
          </p:cNvPr>
          <p:cNvSpPr txBox="1"/>
          <p:nvPr/>
        </p:nvSpPr>
        <p:spPr>
          <a:xfrm>
            <a:off x="4354482" y="3972558"/>
            <a:ext cx="3686638" cy="430887"/>
          </a:xfrm>
          <a:prstGeom prst="rect">
            <a:avLst/>
          </a:prstGeom>
          <a:solidFill>
            <a:schemeClr val="accent5"/>
          </a:solidFill>
        </p:spPr>
        <p:txBody>
          <a:bodyPr wrap="square" lIns="0" tIns="0" rIns="0" bIns="0" rtlCol="0" anchor="b">
            <a:spAutoFit/>
          </a:bodyPr>
          <a:lstStyle/>
          <a:p>
            <a:pPr algn="ctr" rtl="1"/>
            <a:r>
              <a:rPr lang="he-IL" sz="2800" b="1" cap="all" noProof="1">
                <a:solidFill>
                  <a:schemeClr val="bg1"/>
                </a:solidFill>
                <a:latin typeface="Almoni DL AAA" panose="020B0500000000020004" pitchFamily="34" charset="-79"/>
                <a:cs typeface="Almoni DL AAA" panose="020B0500000000020004" pitchFamily="34" charset="-79"/>
              </a:rPr>
              <a:t>התוצאה</a:t>
            </a:r>
            <a:endParaRPr lang="en-US" sz="2800" b="1" cap="all" noProof="1">
              <a:solidFill>
                <a:schemeClr val="bg1"/>
              </a:solidFill>
              <a:latin typeface="Almoni DL AAA" panose="020B0500000000020004" pitchFamily="34" charset="-79"/>
              <a:cs typeface="Almoni DL AAA" panose="020B0500000000020004" pitchFamily="34" charset="-79"/>
            </a:endParaRPr>
          </a:p>
        </p:txBody>
      </p:sp>
      <p:sp>
        <p:nvSpPr>
          <p:cNvPr id="16" name="TextBox 15">
            <a:extLst>
              <a:ext uri="{FF2B5EF4-FFF2-40B4-BE49-F238E27FC236}">
                <a16:creationId xmlns:a16="http://schemas.microsoft.com/office/drawing/2014/main" id="{B46721B3-EF34-2954-7340-BC5997A4C2ED}"/>
              </a:ext>
            </a:extLst>
          </p:cNvPr>
          <p:cNvSpPr txBox="1"/>
          <p:nvPr/>
        </p:nvSpPr>
        <p:spPr>
          <a:xfrm>
            <a:off x="4303682" y="4440734"/>
            <a:ext cx="3798918" cy="461665"/>
          </a:xfrm>
          <a:prstGeom prst="rect">
            <a:avLst/>
          </a:prstGeom>
          <a:noFill/>
        </p:spPr>
        <p:txBody>
          <a:bodyPr wrap="square" lIns="0" rIns="0" rtlCol="0" anchor="t">
            <a:spAutoFit/>
          </a:bodyPr>
          <a:lstStyle/>
          <a:p>
            <a:pPr algn="ctr" rtl="1"/>
            <a:r>
              <a:rPr lang="he-IL" sz="2400" b="1" noProof="1">
                <a:solidFill>
                  <a:schemeClr val="tx2"/>
                </a:solidFill>
                <a:latin typeface="Almoni DL AAA" panose="020B0500000000020004" pitchFamily="34" charset="-79"/>
                <a:cs typeface="Almoni DL AAA" panose="020B0500000000020004" pitchFamily="34" charset="-79"/>
              </a:rPr>
              <a:t>איבדנו חודש בתזרים</a:t>
            </a:r>
            <a:endParaRPr lang="en-US" sz="2400" b="1" noProof="1">
              <a:solidFill>
                <a:schemeClr val="tx2"/>
              </a:solidFill>
              <a:latin typeface="Almoni DL AAA" panose="020B0500000000020004" pitchFamily="34" charset="-79"/>
              <a:cs typeface="Almoni DL AAA" panose="020B0500000000020004" pitchFamily="34" charset="-79"/>
            </a:endParaRPr>
          </a:p>
        </p:txBody>
      </p:sp>
      <p:sp>
        <p:nvSpPr>
          <p:cNvPr id="17" name="TextBox 16">
            <a:extLst>
              <a:ext uri="{FF2B5EF4-FFF2-40B4-BE49-F238E27FC236}">
                <a16:creationId xmlns:a16="http://schemas.microsoft.com/office/drawing/2014/main" id="{8A6C6407-8E35-6F86-D2DD-8178B391C9FC}"/>
              </a:ext>
            </a:extLst>
          </p:cNvPr>
          <p:cNvSpPr txBox="1"/>
          <p:nvPr/>
        </p:nvSpPr>
        <p:spPr>
          <a:xfrm>
            <a:off x="5291958" y="1919884"/>
            <a:ext cx="1811685" cy="1192558"/>
          </a:xfrm>
          <a:prstGeom prst="rect">
            <a:avLst/>
          </a:prstGeom>
          <a:noFill/>
        </p:spPr>
        <p:txBody>
          <a:bodyPr wrap="square" lIns="54610" tIns="54610" rIns="54610" bIns="54610" rtlCol="0">
            <a:noAutofit/>
          </a:bodyPr>
          <a:lstStyle/>
          <a:p>
            <a:pPr algn="ctr" rtl="1">
              <a:spcAft>
                <a:spcPts val="600"/>
              </a:spcAft>
            </a:pPr>
            <a:r>
              <a:rPr lang="he-IL" sz="2000" b="1" dirty="0">
                <a:solidFill>
                  <a:schemeClr val="tx2"/>
                </a:solidFill>
                <a:latin typeface="Almoni DL AAA" panose="020B0500000000020004" pitchFamily="34" charset="-79"/>
                <a:cs typeface="Almoni DL AAA" panose="020B0500000000020004" pitchFamily="34" charset="-79"/>
              </a:rPr>
              <a:t>בזמני משבר, ניתן ורצוי למתוח את סעיף הספקים</a:t>
            </a:r>
            <a:endParaRPr lang="en-US" sz="2000" b="1" dirty="0" err="1">
              <a:solidFill>
                <a:schemeClr val="tx2"/>
              </a:solidFill>
              <a:latin typeface="Almoni DL AAA" panose="020B0500000000020004" pitchFamily="34" charset="-79"/>
              <a:cs typeface="Almoni DL AAA" panose="020B0500000000020004" pitchFamily="34" charset="-79"/>
            </a:endParaRPr>
          </a:p>
        </p:txBody>
      </p:sp>
      <p:pic>
        <p:nvPicPr>
          <p:cNvPr id="18" name="Graphic 17">
            <a:extLst>
              <a:ext uri="{FF2B5EF4-FFF2-40B4-BE49-F238E27FC236}">
                <a16:creationId xmlns:a16="http://schemas.microsoft.com/office/drawing/2014/main" id="{FD6820EC-5309-6198-FCE8-60E9635B7DC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6569"/>
          <a:stretch/>
        </p:blipFill>
        <p:spPr>
          <a:xfrm>
            <a:off x="5894503" y="1112346"/>
            <a:ext cx="833349" cy="869085"/>
          </a:xfrm>
          <a:prstGeom prst="rect">
            <a:avLst/>
          </a:prstGeom>
        </p:spPr>
      </p:pic>
      <p:sp>
        <p:nvSpPr>
          <p:cNvPr id="20" name="TextBox 19">
            <a:extLst>
              <a:ext uri="{FF2B5EF4-FFF2-40B4-BE49-F238E27FC236}">
                <a16:creationId xmlns:a16="http://schemas.microsoft.com/office/drawing/2014/main" id="{CDA02BA3-D3F7-0958-B283-1E4A1C6380FF}"/>
              </a:ext>
            </a:extLst>
          </p:cNvPr>
          <p:cNvSpPr txBox="1"/>
          <p:nvPr/>
        </p:nvSpPr>
        <p:spPr>
          <a:xfrm>
            <a:off x="995364" y="1354067"/>
            <a:ext cx="3359118" cy="430887"/>
          </a:xfrm>
          <a:prstGeom prst="rect">
            <a:avLst/>
          </a:prstGeom>
          <a:solidFill>
            <a:schemeClr val="accent4"/>
          </a:solidFill>
        </p:spPr>
        <p:txBody>
          <a:bodyPr wrap="square" lIns="0" tIns="0" rIns="0" bIns="0" rtlCol="0" anchor="b">
            <a:spAutoFit/>
          </a:bodyPr>
          <a:lstStyle/>
          <a:p>
            <a:pPr algn="ctr" rtl="1"/>
            <a:r>
              <a:rPr lang="he-IL" sz="2800" b="1" cap="all" noProof="1">
                <a:solidFill>
                  <a:schemeClr val="bg1"/>
                </a:solidFill>
                <a:latin typeface="Almoni DL AAA" panose="020B0500000000020004" pitchFamily="34" charset="-79"/>
                <a:cs typeface="Almoni DL AAA" panose="020B0500000000020004" pitchFamily="34" charset="-79"/>
              </a:rPr>
              <a:t>מה הנוהל?</a:t>
            </a:r>
            <a:endParaRPr lang="en-US" sz="2800" b="1" cap="all" noProof="1">
              <a:solidFill>
                <a:schemeClr val="bg1"/>
              </a:solidFill>
              <a:latin typeface="Almoni DL AAA" panose="020B0500000000020004" pitchFamily="34" charset="-79"/>
              <a:cs typeface="Almoni DL AAA" panose="020B0500000000020004" pitchFamily="34" charset="-79"/>
            </a:endParaRPr>
          </a:p>
        </p:txBody>
      </p:sp>
      <p:sp>
        <p:nvSpPr>
          <p:cNvPr id="21" name="TextBox 20">
            <a:extLst>
              <a:ext uri="{FF2B5EF4-FFF2-40B4-BE49-F238E27FC236}">
                <a16:creationId xmlns:a16="http://schemas.microsoft.com/office/drawing/2014/main" id="{D618804A-B17F-A760-105D-5D0BD12D66D0}"/>
              </a:ext>
            </a:extLst>
          </p:cNvPr>
          <p:cNvSpPr txBox="1"/>
          <p:nvPr/>
        </p:nvSpPr>
        <p:spPr>
          <a:xfrm>
            <a:off x="995364" y="1781917"/>
            <a:ext cx="3359118" cy="1200329"/>
          </a:xfrm>
          <a:prstGeom prst="rect">
            <a:avLst/>
          </a:prstGeom>
          <a:noFill/>
        </p:spPr>
        <p:txBody>
          <a:bodyPr wrap="square" lIns="0" rIns="0" rtlCol="0" anchor="t">
            <a:spAutoFit/>
          </a:bodyPr>
          <a:lstStyle/>
          <a:p>
            <a:pPr algn="ctr" rtl="1"/>
            <a:r>
              <a:rPr lang="he-IL" sz="2400" noProof="1">
                <a:solidFill>
                  <a:schemeClr val="tx2"/>
                </a:solidFill>
                <a:latin typeface="Almoni DL AAA" panose="020B0500000000020004" pitchFamily="34" charset="-79"/>
                <a:cs typeface="Almoni DL AAA" panose="020B0500000000020004" pitchFamily="34" charset="-79"/>
              </a:rPr>
              <a:t>מערכת המידע מסווגת ספקים באופן אוטומטי לתשלום </a:t>
            </a:r>
            <a:br>
              <a:rPr lang="en-US" sz="2400" noProof="1">
                <a:solidFill>
                  <a:schemeClr val="tx2"/>
                </a:solidFill>
                <a:latin typeface="Almoni DL AAA" panose="020B0500000000020004" pitchFamily="34" charset="-79"/>
                <a:cs typeface="Almoni DL AAA" panose="020B0500000000020004" pitchFamily="34" charset="-79"/>
              </a:rPr>
            </a:br>
            <a:r>
              <a:rPr lang="he-IL" sz="2400" noProof="1">
                <a:solidFill>
                  <a:schemeClr val="tx2"/>
                </a:solidFill>
                <a:latin typeface="Almoni DL AAA" panose="020B0500000000020004" pitchFamily="34" charset="-79"/>
                <a:cs typeface="Almoni DL AAA" panose="020B0500000000020004" pitchFamily="34" charset="-79"/>
              </a:rPr>
              <a:t>תוך 60 ימים</a:t>
            </a:r>
            <a:endParaRPr lang="en-US" sz="2400" noProof="1">
              <a:solidFill>
                <a:schemeClr val="tx2"/>
              </a:solidFill>
              <a:latin typeface="Almoni DL AAA" panose="020B0500000000020004" pitchFamily="34" charset="-79"/>
              <a:cs typeface="Almoni DL AAA" panose="020B0500000000020004" pitchFamily="34" charset="-79"/>
            </a:endParaRPr>
          </a:p>
        </p:txBody>
      </p:sp>
      <p:grpSp>
        <p:nvGrpSpPr>
          <p:cNvPr id="23" name="Group 22">
            <a:extLst>
              <a:ext uri="{FF2B5EF4-FFF2-40B4-BE49-F238E27FC236}">
                <a16:creationId xmlns:a16="http://schemas.microsoft.com/office/drawing/2014/main" id="{328C749B-ACD2-787D-B8B6-05C6BBA376FA}"/>
              </a:ext>
            </a:extLst>
          </p:cNvPr>
          <p:cNvGrpSpPr/>
          <p:nvPr/>
        </p:nvGrpSpPr>
        <p:grpSpPr>
          <a:xfrm>
            <a:off x="1006397" y="5023944"/>
            <a:ext cx="10204451" cy="841129"/>
            <a:chOff x="1006397" y="5023944"/>
            <a:chExt cx="10204451" cy="841129"/>
          </a:xfrm>
        </p:grpSpPr>
        <p:sp>
          <p:nvSpPr>
            <p:cNvPr id="24" name="Google Shape;574;p26">
              <a:extLst>
                <a:ext uri="{FF2B5EF4-FFF2-40B4-BE49-F238E27FC236}">
                  <a16:creationId xmlns:a16="http://schemas.microsoft.com/office/drawing/2014/main" id="{AC41DC35-21D4-9727-A3D3-04F603536740}"/>
                </a:ext>
              </a:extLst>
            </p:cNvPr>
            <p:cNvSpPr txBox="1"/>
            <p:nvPr/>
          </p:nvSpPr>
          <p:spPr>
            <a:xfrm flipH="1">
              <a:off x="1006397" y="5023944"/>
              <a:ext cx="10204451" cy="841129"/>
            </a:xfrm>
            <a:prstGeom prst="rect">
              <a:avLst/>
            </a:prstGeom>
            <a:gradFill>
              <a:gsLst>
                <a:gs pos="0">
                  <a:schemeClr val="accent5"/>
                </a:gs>
                <a:gs pos="100000">
                  <a:schemeClr val="accent1"/>
                </a:gs>
              </a:gsLst>
              <a:lin ang="0" scaled="0"/>
            </a:gradFill>
            <a:ln>
              <a:noFill/>
            </a:ln>
          </p:spPr>
          <p:txBody>
            <a:bodyPr spcFirstLastPara="1" wrap="square" lIns="182880" tIns="91440" rIns="731520" bIns="118872" anchor="ctr" anchorCtr="0">
              <a:noAutofit/>
            </a:bodyPr>
            <a:lstStyle>
              <a:defPPr>
                <a:defRPr lang="en-US"/>
              </a:defPPr>
              <a:lvl1pPr algn="r" defTabSz="914296" rtl="1">
                <a:spcAft>
                  <a:spcPts val="500"/>
                </a:spcAft>
                <a:buClr>
                  <a:schemeClr val="accent1"/>
                </a:buClr>
                <a:buSzPct val="100000"/>
                <a:defRPr sz="2000" b="1">
                  <a:solidFill>
                    <a:schemeClr val="accent1"/>
                  </a:solidFill>
                  <a:latin typeface="Almoni DL AAA" panose="02000300000000020004" pitchFamily="50" charset="-79"/>
                  <a:cs typeface="Almoni DL AAA" panose="02000300000000020004" pitchFamily="50" charset="-79"/>
                </a:defRPr>
              </a:lvl1pPr>
            </a:lstStyle>
            <a:p>
              <a:pPr algn="ctr">
                <a:spcAft>
                  <a:spcPts val="0"/>
                </a:spcAft>
              </a:pPr>
              <a:r>
                <a:rPr lang="he-IL" sz="240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t>בשוטף ובטח בעת משבר, נבחן האם מערכת המידע והפרקטיקה שלנו </a:t>
              </a:r>
              <a:br>
                <a:rPr lang="en-US" sz="240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br>
              <a:r>
                <a:rPr lang="he-IL" sz="2400" dirty="0">
                  <a:solidFill>
                    <a:schemeClr val="bg1"/>
                  </a:solidFill>
                  <a:effectLst/>
                  <a:latin typeface="Almoni DL AAA" panose="020B0500000000020004" pitchFamily="34" charset="-79"/>
                  <a:ea typeface="Calibri" panose="020F0502020204030204" pitchFamily="34" charset="0"/>
                  <a:cs typeface="Almoni DL AAA" panose="020B0500000000020004" pitchFamily="34" charset="-79"/>
                </a:rPr>
                <a:t>מיושרים עם הצרכים הכספיים ועם אישורי הספקים.</a:t>
              </a:r>
            </a:p>
          </p:txBody>
        </p:sp>
        <p:grpSp>
          <p:nvGrpSpPr>
            <p:cNvPr id="25" name="Group 24">
              <a:extLst>
                <a:ext uri="{FF2B5EF4-FFF2-40B4-BE49-F238E27FC236}">
                  <a16:creationId xmlns:a16="http://schemas.microsoft.com/office/drawing/2014/main" id="{89F1F543-F33E-303F-4A72-B20F93FB8F74}"/>
                </a:ext>
              </a:extLst>
            </p:cNvPr>
            <p:cNvGrpSpPr/>
            <p:nvPr/>
          </p:nvGrpSpPr>
          <p:grpSpPr>
            <a:xfrm>
              <a:off x="10346409" y="5166643"/>
              <a:ext cx="716772" cy="570377"/>
              <a:chOff x="1185395" y="5105147"/>
              <a:chExt cx="417536" cy="332257"/>
            </a:xfrm>
            <a:solidFill>
              <a:schemeClr val="accent4">
                <a:lumMod val="60000"/>
                <a:lumOff val="40000"/>
              </a:schemeClr>
            </a:solidFill>
          </p:grpSpPr>
          <p:sp>
            <p:nvSpPr>
              <p:cNvPr id="26" name="Arrow: Chevron 25">
                <a:extLst>
                  <a:ext uri="{FF2B5EF4-FFF2-40B4-BE49-F238E27FC236}">
                    <a16:creationId xmlns:a16="http://schemas.microsoft.com/office/drawing/2014/main" id="{F4E5FA74-524F-2823-3F27-CA9E97F485AB}"/>
                  </a:ext>
                </a:extLst>
              </p:cNvPr>
              <p:cNvSpPr/>
              <p:nvPr/>
            </p:nvSpPr>
            <p:spPr>
              <a:xfrm flipH="1">
                <a:off x="1376153" y="5105147"/>
                <a:ext cx="226778" cy="3286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7" name="Arrow: Chevron 26">
                <a:extLst>
                  <a:ext uri="{FF2B5EF4-FFF2-40B4-BE49-F238E27FC236}">
                    <a16:creationId xmlns:a16="http://schemas.microsoft.com/office/drawing/2014/main" id="{02660BFE-65E9-9154-4F95-DBC140B02F35}"/>
                  </a:ext>
                </a:extLst>
              </p:cNvPr>
              <p:cNvSpPr/>
              <p:nvPr/>
            </p:nvSpPr>
            <p:spPr>
              <a:xfrm flipH="1">
                <a:off x="1185395" y="5108790"/>
                <a:ext cx="226778" cy="3286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Arial"/>
                  <a:ea typeface="+mn-ea"/>
                  <a:cs typeface="+mn-cs"/>
                </a:endParaRPr>
              </a:p>
            </p:txBody>
          </p:sp>
        </p:grpSp>
      </p:grpSp>
    </p:spTree>
    <p:extLst>
      <p:ext uri="{BB962C8B-B14F-4D97-AF65-F5344CB8AC3E}">
        <p14:creationId xmlns:p14="http://schemas.microsoft.com/office/powerpoint/2010/main" val="313054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a:extLst>
              <a:ext uri="{FF2B5EF4-FFF2-40B4-BE49-F238E27FC236}">
                <a16:creationId xmlns:a16="http://schemas.microsoft.com/office/drawing/2014/main" id="{258CA699-E604-C499-86B3-F825856C6C12}"/>
              </a:ext>
            </a:extLst>
          </p:cNvPr>
          <p:cNvSpPr/>
          <p:nvPr/>
        </p:nvSpPr>
        <p:spPr>
          <a:xfrm rot="16200000">
            <a:off x="8393584" y="1197768"/>
            <a:ext cx="4915770" cy="4779195"/>
          </a:xfrm>
          <a:prstGeom prst="arc">
            <a:avLst>
              <a:gd name="adj1" fmla="val 10852426"/>
              <a:gd name="adj2" fmla="val 21551633"/>
            </a:avLst>
          </a:prstGeom>
          <a:ln w="38100">
            <a:gradFill>
              <a:gsLst>
                <a:gs pos="18000">
                  <a:schemeClr val="accent5"/>
                </a:gs>
                <a:gs pos="52000">
                  <a:schemeClr val="accent4"/>
                </a:gs>
                <a:gs pos="83000">
                  <a:schemeClr val="accent1"/>
                </a:gs>
                <a:gs pos="0">
                  <a:schemeClr val="bg1"/>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cxnSp>
        <p:nvCxnSpPr>
          <p:cNvPr id="8" name="Straight Connector 7">
            <a:extLst>
              <a:ext uri="{FF2B5EF4-FFF2-40B4-BE49-F238E27FC236}">
                <a16:creationId xmlns:a16="http://schemas.microsoft.com/office/drawing/2014/main" id="{CEB3DFD5-F36E-6A5C-065E-43D0EB80B160}"/>
              </a:ext>
            </a:extLst>
          </p:cNvPr>
          <p:cNvCxnSpPr>
            <a:cxnSpLocks/>
          </p:cNvCxnSpPr>
          <p:nvPr/>
        </p:nvCxnSpPr>
        <p:spPr>
          <a:xfrm flipH="1">
            <a:off x="6072491" y="1779107"/>
            <a:ext cx="2874870"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002A5A-90A3-107C-9AED-497AC5661F4E}"/>
              </a:ext>
            </a:extLst>
          </p:cNvPr>
          <p:cNvSpPr txBox="1"/>
          <p:nvPr/>
        </p:nvSpPr>
        <p:spPr>
          <a:xfrm>
            <a:off x="9123716" y="3842412"/>
            <a:ext cx="2187754" cy="712165"/>
          </a:xfrm>
          <a:prstGeom prst="rect">
            <a:avLst/>
          </a:prstGeom>
          <a:noFill/>
        </p:spPr>
        <p:txBody>
          <a:bodyPr wrap="square" lIns="54610" tIns="54610" rIns="54610" bIns="54610" rtlCol="0">
            <a:noAutofit/>
          </a:bodyPr>
          <a:lstStyle/>
          <a:p>
            <a:pPr algn="ctr" rtl="1">
              <a:spcAft>
                <a:spcPts val="600"/>
              </a:spcAft>
            </a:pPr>
            <a:r>
              <a:rPr lang="he-IL" sz="2000" b="1" dirty="0">
                <a:solidFill>
                  <a:schemeClr val="tx2"/>
                </a:solidFill>
                <a:latin typeface="Almoni DL AAA" panose="020B0500000000020004" pitchFamily="34" charset="-79"/>
                <a:cs typeface="Almoni DL AAA" panose="020B0500000000020004" pitchFamily="34" charset="-79"/>
              </a:rPr>
              <a:t>עשינו תמחיר העמסות ותקורה, חילקנו בין המחלקות ועברו כמה שנים</a:t>
            </a:r>
            <a:endParaRPr lang="en-US" sz="2000" b="1" dirty="0" err="1">
              <a:solidFill>
                <a:schemeClr val="tx2"/>
              </a:solidFill>
              <a:latin typeface="Almoni DL AAA" panose="020B0500000000020004" pitchFamily="34" charset="-79"/>
              <a:cs typeface="Almoni DL AAA" panose="020B0500000000020004" pitchFamily="34" charset="-79"/>
            </a:endParaRPr>
          </a:p>
        </p:txBody>
      </p:sp>
      <p:cxnSp>
        <p:nvCxnSpPr>
          <p:cNvPr id="12" name="Straight Connector 11">
            <a:extLst>
              <a:ext uri="{FF2B5EF4-FFF2-40B4-BE49-F238E27FC236}">
                <a16:creationId xmlns:a16="http://schemas.microsoft.com/office/drawing/2014/main" id="{5530CABE-896E-FB76-84C1-4E1601DAA6E0}"/>
              </a:ext>
            </a:extLst>
          </p:cNvPr>
          <p:cNvCxnSpPr>
            <a:cxnSpLocks/>
          </p:cNvCxnSpPr>
          <p:nvPr/>
        </p:nvCxnSpPr>
        <p:spPr>
          <a:xfrm flipH="1">
            <a:off x="6072491" y="3561727"/>
            <a:ext cx="2111516"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DBF2670-14DD-9506-1237-29A85CE1C675}"/>
              </a:ext>
            </a:extLst>
          </p:cNvPr>
          <p:cNvCxnSpPr>
            <a:cxnSpLocks/>
          </p:cNvCxnSpPr>
          <p:nvPr/>
        </p:nvCxnSpPr>
        <p:spPr>
          <a:xfrm flipH="1">
            <a:off x="6072491" y="5019332"/>
            <a:ext cx="2539652" cy="0"/>
          </a:xfrm>
          <a:prstGeom prst="line">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9930D18D-FD99-A050-921F-DB62875CEA7B}"/>
              </a:ext>
            </a:extLst>
          </p:cNvPr>
          <p:cNvGrpSpPr/>
          <p:nvPr/>
        </p:nvGrpSpPr>
        <p:grpSpPr>
          <a:xfrm>
            <a:off x="8815996" y="1515743"/>
            <a:ext cx="712565" cy="644772"/>
            <a:chOff x="9193367" y="1515743"/>
            <a:chExt cx="712565" cy="644772"/>
          </a:xfrm>
        </p:grpSpPr>
        <p:sp>
          <p:nvSpPr>
            <p:cNvPr id="5" name="Oval 4">
              <a:extLst>
                <a:ext uri="{FF2B5EF4-FFF2-40B4-BE49-F238E27FC236}">
                  <a16:creationId xmlns:a16="http://schemas.microsoft.com/office/drawing/2014/main" id="{0FF8BD62-1CE8-AB96-55C0-641C6C59F298}"/>
                </a:ext>
              </a:extLst>
            </p:cNvPr>
            <p:cNvSpPr/>
            <p:nvPr/>
          </p:nvSpPr>
          <p:spPr>
            <a:xfrm>
              <a:off x="9251733" y="1522178"/>
              <a:ext cx="654199" cy="638337"/>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US">
                <a:latin typeface="Almoni DL AAA" panose="020B0500000000020004" pitchFamily="34" charset="-79"/>
                <a:cs typeface="Almoni DL AAA" panose="020B0500000000020004" pitchFamily="34" charset="-79"/>
              </a:endParaRPr>
            </a:p>
          </p:txBody>
        </p:sp>
        <p:sp>
          <p:nvSpPr>
            <p:cNvPr id="10" name="TextBox 9">
              <a:extLst>
                <a:ext uri="{FF2B5EF4-FFF2-40B4-BE49-F238E27FC236}">
                  <a16:creationId xmlns:a16="http://schemas.microsoft.com/office/drawing/2014/main" id="{C5340BAB-DB54-86A7-2241-4922298B61F8}"/>
                </a:ext>
              </a:extLst>
            </p:cNvPr>
            <p:cNvSpPr txBox="1"/>
            <p:nvPr/>
          </p:nvSpPr>
          <p:spPr>
            <a:xfrm>
              <a:off x="9193367" y="1515743"/>
              <a:ext cx="556375" cy="317642"/>
            </a:xfrm>
            <a:prstGeom prst="rect">
              <a:avLst/>
            </a:prstGeom>
            <a:noFill/>
          </p:spPr>
          <p:txBody>
            <a:bodyPr wrap="square" lIns="54610" tIns="54610" rIns="54610" bIns="54610" rtlCol="0">
              <a:noAutofit/>
            </a:bodyPr>
            <a:lstStyle/>
            <a:p>
              <a:pPr algn="r" rtl="1">
                <a:spcAft>
                  <a:spcPts val="600"/>
                </a:spcAft>
              </a:pPr>
              <a:r>
                <a:rPr lang="en-US" sz="2800" dirty="0">
                  <a:solidFill>
                    <a:schemeClr val="accent1"/>
                  </a:solidFill>
                  <a:latin typeface="KPMG Bold" panose="020B0803030202040204" pitchFamily="34" charset="0"/>
                </a:rPr>
                <a:t>01</a:t>
              </a:r>
            </a:p>
          </p:txBody>
        </p:sp>
      </p:grpSp>
      <p:grpSp>
        <p:nvGrpSpPr>
          <p:cNvPr id="51" name="Group 50">
            <a:extLst>
              <a:ext uri="{FF2B5EF4-FFF2-40B4-BE49-F238E27FC236}">
                <a16:creationId xmlns:a16="http://schemas.microsoft.com/office/drawing/2014/main" id="{EEA2F46B-EC7D-416F-FB5B-9630FCD786C6}"/>
              </a:ext>
            </a:extLst>
          </p:cNvPr>
          <p:cNvGrpSpPr/>
          <p:nvPr/>
        </p:nvGrpSpPr>
        <p:grpSpPr>
          <a:xfrm>
            <a:off x="8080579" y="3219530"/>
            <a:ext cx="690595" cy="643882"/>
            <a:chOff x="8156392" y="3958832"/>
            <a:chExt cx="690595" cy="643882"/>
          </a:xfrm>
        </p:grpSpPr>
        <p:sp>
          <p:nvSpPr>
            <p:cNvPr id="6" name="Oval 5">
              <a:extLst>
                <a:ext uri="{FF2B5EF4-FFF2-40B4-BE49-F238E27FC236}">
                  <a16:creationId xmlns:a16="http://schemas.microsoft.com/office/drawing/2014/main" id="{802B225A-D281-E8AB-D399-55F05F7FF79D}"/>
                </a:ext>
              </a:extLst>
            </p:cNvPr>
            <p:cNvSpPr/>
            <p:nvPr/>
          </p:nvSpPr>
          <p:spPr>
            <a:xfrm>
              <a:off x="8192788" y="3964377"/>
              <a:ext cx="654199" cy="638337"/>
            </a:xfrm>
            <a:prstGeom prst="ellipse">
              <a:avLst/>
            </a:prstGeom>
            <a:solidFill>
              <a:schemeClr val="bg1"/>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US">
                <a:latin typeface="Almoni DL AAA" panose="020B0500000000020004" pitchFamily="34" charset="-79"/>
                <a:cs typeface="Almoni DL AAA" panose="020B0500000000020004" pitchFamily="34" charset="-79"/>
              </a:endParaRPr>
            </a:p>
          </p:txBody>
        </p:sp>
        <p:sp>
          <p:nvSpPr>
            <p:cNvPr id="11" name="TextBox 10">
              <a:extLst>
                <a:ext uri="{FF2B5EF4-FFF2-40B4-BE49-F238E27FC236}">
                  <a16:creationId xmlns:a16="http://schemas.microsoft.com/office/drawing/2014/main" id="{444C5E69-11B4-9A35-23C6-EE00461CD5AC}"/>
                </a:ext>
              </a:extLst>
            </p:cNvPr>
            <p:cNvSpPr txBox="1"/>
            <p:nvPr/>
          </p:nvSpPr>
          <p:spPr>
            <a:xfrm>
              <a:off x="8156392" y="3958832"/>
              <a:ext cx="556375" cy="317642"/>
            </a:xfrm>
            <a:prstGeom prst="rect">
              <a:avLst/>
            </a:prstGeom>
            <a:noFill/>
          </p:spPr>
          <p:txBody>
            <a:bodyPr wrap="square" lIns="54610" tIns="54610" rIns="54610" bIns="54610" rtlCol="0">
              <a:noAutofit/>
            </a:bodyPr>
            <a:lstStyle/>
            <a:p>
              <a:pPr algn="r" rtl="1">
                <a:spcAft>
                  <a:spcPts val="600"/>
                </a:spcAft>
              </a:pPr>
              <a:r>
                <a:rPr lang="en-US" sz="2800" dirty="0">
                  <a:solidFill>
                    <a:schemeClr val="accent4"/>
                  </a:solidFill>
                  <a:latin typeface="KPMG Bold" panose="020B0803030202040204" pitchFamily="34" charset="0"/>
                </a:rPr>
                <a:t>02</a:t>
              </a:r>
            </a:p>
          </p:txBody>
        </p:sp>
      </p:grpSp>
      <p:sp>
        <p:nvSpPr>
          <p:cNvPr id="26" name="TextBox 25">
            <a:extLst>
              <a:ext uri="{FF2B5EF4-FFF2-40B4-BE49-F238E27FC236}">
                <a16:creationId xmlns:a16="http://schemas.microsoft.com/office/drawing/2014/main" id="{18817F64-DC72-934F-E31D-6630C1CAF71D}"/>
              </a:ext>
            </a:extLst>
          </p:cNvPr>
          <p:cNvSpPr txBox="1"/>
          <p:nvPr/>
        </p:nvSpPr>
        <p:spPr>
          <a:xfrm>
            <a:off x="8415732" y="5795685"/>
            <a:ext cx="556375" cy="317642"/>
          </a:xfrm>
          <a:prstGeom prst="rect">
            <a:avLst/>
          </a:prstGeom>
          <a:noFill/>
        </p:spPr>
        <p:txBody>
          <a:bodyPr wrap="square" lIns="54610" tIns="54610" rIns="54610" bIns="54610" rtlCol="0">
            <a:noAutofit/>
          </a:bodyPr>
          <a:lstStyle/>
          <a:p>
            <a:pPr algn="r" rtl="1">
              <a:spcAft>
                <a:spcPts val="600"/>
              </a:spcAft>
            </a:pPr>
            <a:endParaRPr lang="en-US" sz="2800" dirty="0">
              <a:solidFill>
                <a:srgbClr val="483698"/>
              </a:solidFill>
              <a:latin typeface="KPMG Bold" panose="020B0803030202040204" pitchFamily="34" charset="0"/>
            </a:endParaRPr>
          </a:p>
        </p:txBody>
      </p:sp>
      <p:grpSp>
        <p:nvGrpSpPr>
          <p:cNvPr id="50" name="Group 49">
            <a:extLst>
              <a:ext uri="{FF2B5EF4-FFF2-40B4-BE49-F238E27FC236}">
                <a16:creationId xmlns:a16="http://schemas.microsoft.com/office/drawing/2014/main" id="{D4BD43E2-9D24-1D11-E866-2C2C015484E6}"/>
              </a:ext>
            </a:extLst>
          </p:cNvPr>
          <p:cNvGrpSpPr/>
          <p:nvPr/>
        </p:nvGrpSpPr>
        <p:grpSpPr>
          <a:xfrm>
            <a:off x="8494512" y="4670980"/>
            <a:ext cx="654199" cy="638337"/>
            <a:chOff x="8771133" y="5898508"/>
            <a:chExt cx="654199" cy="638337"/>
          </a:xfrm>
        </p:grpSpPr>
        <p:sp>
          <p:nvSpPr>
            <p:cNvPr id="25" name="Oval 24">
              <a:extLst>
                <a:ext uri="{FF2B5EF4-FFF2-40B4-BE49-F238E27FC236}">
                  <a16:creationId xmlns:a16="http://schemas.microsoft.com/office/drawing/2014/main" id="{1AB1A1EC-DD14-EEEC-82DC-A2520704FB8D}"/>
                </a:ext>
              </a:extLst>
            </p:cNvPr>
            <p:cNvSpPr/>
            <p:nvPr/>
          </p:nvSpPr>
          <p:spPr>
            <a:xfrm>
              <a:off x="8771133" y="5898508"/>
              <a:ext cx="654199" cy="638337"/>
            </a:xfrm>
            <a:prstGeom prst="ellipse">
              <a:avLst/>
            </a:prstGeom>
            <a:solidFill>
              <a:schemeClr val="bg1"/>
            </a:solid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US">
                <a:latin typeface="Almoni DL AAA" panose="020B0500000000020004" pitchFamily="34" charset="-79"/>
                <a:cs typeface="Almoni DL AAA" panose="020B0500000000020004" pitchFamily="34" charset="-79"/>
              </a:endParaRPr>
            </a:p>
          </p:txBody>
        </p:sp>
        <p:pic>
          <p:nvPicPr>
            <p:cNvPr id="28" name="Graphic 27">
              <a:extLst>
                <a:ext uri="{FF2B5EF4-FFF2-40B4-BE49-F238E27FC236}">
                  <a16:creationId xmlns:a16="http://schemas.microsoft.com/office/drawing/2014/main" id="{BE15D33D-BC5C-2A0A-19DE-9DB04128EF69}"/>
                </a:ext>
              </a:extLst>
            </p:cNvPr>
            <p:cNvPicPr>
              <a:picLocks noChangeAspect="1"/>
            </p:cNvPicPr>
            <p:nvPr/>
          </p:nvPicPr>
          <p:blipFill rotWithShape="1">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b="13136"/>
            <a:stretch/>
          </p:blipFill>
          <p:spPr>
            <a:xfrm>
              <a:off x="8884583" y="5991509"/>
              <a:ext cx="420599" cy="456687"/>
            </a:xfrm>
            <a:prstGeom prst="rect">
              <a:avLst/>
            </a:prstGeom>
          </p:spPr>
        </p:pic>
      </p:grpSp>
      <p:grpSp>
        <p:nvGrpSpPr>
          <p:cNvPr id="31" name="Graphic 28">
            <a:extLst>
              <a:ext uri="{FF2B5EF4-FFF2-40B4-BE49-F238E27FC236}">
                <a16:creationId xmlns:a16="http://schemas.microsoft.com/office/drawing/2014/main" id="{DC5D58DD-8620-4036-7C54-3F1191880E49}"/>
              </a:ext>
            </a:extLst>
          </p:cNvPr>
          <p:cNvGrpSpPr/>
          <p:nvPr/>
        </p:nvGrpSpPr>
        <p:grpSpPr>
          <a:xfrm>
            <a:off x="9713531" y="2254710"/>
            <a:ext cx="1095585" cy="1896477"/>
            <a:chOff x="10134444" y="2095053"/>
            <a:chExt cx="1095585" cy="1896477"/>
          </a:xfrm>
          <a:solidFill>
            <a:schemeClr val="tx2"/>
          </a:solidFill>
        </p:grpSpPr>
        <p:sp>
          <p:nvSpPr>
            <p:cNvPr id="32" name="Freeform: Shape 31">
              <a:extLst>
                <a:ext uri="{FF2B5EF4-FFF2-40B4-BE49-F238E27FC236}">
                  <a16:creationId xmlns:a16="http://schemas.microsoft.com/office/drawing/2014/main" id="{CDB1DF62-B636-F683-E0B6-7E029FA8A5DA}"/>
                </a:ext>
              </a:extLst>
            </p:cNvPr>
            <p:cNvSpPr/>
            <p:nvPr/>
          </p:nvSpPr>
          <p:spPr>
            <a:xfrm>
              <a:off x="10134444" y="2245876"/>
              <a:ext cx="934193" cy="1222779"/>
            </a:xfrm>
            <a:custGeom>
              <a:avLst/>
              <a:gdLst>
                <a:gd name="connsiteX0" fmla="*/ 706813 w 934193"/>
                <a:gd name="connsiteY0" fmla="*/ 1222780 h 1222779"/>
                <a:gd name="connsiteX1" fmla="*/ 12790 w 934193"/>
                <a:gd name="connsiteY1" fmla="*/ 1222780 h 1222779"/>
                <a:gd name="connsiteX2" fmla="*/ 0 w 934193"/>
                <a:gd name="connsiteY2" fmla="*/ 1209997 h 1222779"/>
                <a:gd name="connsiteX3" fmla="*/ 1 w 934193"/>
                <a:gd name="connsiteY3" fmla="*/ 12792 h 1222779"/>
                <a:gd name="connsiteX4" fmla="*/ 12790 w 934193"/>
                <a:gd name="connsiteY4" fmla="*/ 5 h 1222779"/>
                <a:gd name="connsiteX5" fmla="*/ 225249 w 934193"/>
                <a:gd name="connsiteY5" fmla="*/ 0 h 1222779"/>
                <a:gd name="connsiteX6" fmla="*/ 238035 w 934193"/>
                <a:gd name="connsiteY6" fmla="*/ 12794 h 1222779"/>
                <a:gd name="connsiteX7" fmla="*/ 238037 w 934193"/>
                <a:gd name="connsiteY7" fmla="*/ 112398 h 1222779"/>
                <a:gd name="connsiteX8" fmla="*/ 696155 w 934193"/>
                <a:gd name="connsiteY8" fmla="*/ 112398 h 1222779"/>
                <a:gd name="connsiteX9" fmla="*/ 696155 w 934193"/>
                <a:gd name="connsiteY9" fmla="*/ 12792 h 1222779"/>
                <a:gd name="connsiteX10" fmla="*/ 708947 w 934193"/>
                <a:gd name="connsiteY10" fmla="*/ 5 h 1222779"/>
                <a:gd name="connsiteX11" fmla="*/ 921402 w 934193"/>
                <a:gd name="connsiteY11" fmla="*/ 0 h 1222779"/>
                <a:gd name="connsiteX12" fmla="*/ 934194 w 934193"/>
                <a:gd name="connsiteY12" fmla="*/ 12794 h 1222779"/>
                <a:gd name="connsiteX13" fmla="*/ 934194 w 934193"/>
                <a:gd name="connsiteY13" fmla="*/ 882882 h 1222779"/>
                <a:gd name="connsiteX14" fmla="*/ 921402 w 934193"/>
                <a:gd name="connsiteY14" fmla="*/ 895674 h 1222779"/>
                <a:gd name="connsiteX15" fmla="*/ 908610 w 934193"/>
                <a:gd name="connsiteY15" fmla="*/ 882891 h 1222779"/>
                <a:gd name="connsiteX16" fmla="*/ 908610 w 934193"/>
                <a:gd name="connsiteY16" fmla="*/ 25575 h 1222779"/>
                <a:gd name="connsiteX17" fmla="*/ 721739 w 934193"/>
                <a:gd name="connsiteY17" fmla="*/ 25575 h 1222779"/>
                <a:gd name="connsiteX18" fmla="*/ 721739 w 934193"/>
                <a:gd name="connsiteY18" fmla="*/ 125190 h 1222779"/>
                <a:gd name="connsiteX19" fmla="*/ 708947 w 934193"/>
                <a:gd name="connsiteY19" fmla="*/ 137982 h 1222779"/>
                <a:gd name="connsiteX20" fmla="*/ 225249 w 934193"/>
                <a:gd name="connsiteY20" fmla="*/ 137982 h 1222779"/>
                <a:gd name="connsiteX21" fmla="*/ 212456 w 934193"/>
                <a:gd name="connsiteY21" fmla="*/ 125193 h 1222779"/>
                <a:gd name="connsiteX22" fmla="*/ 212457 w 934193"/>
                <a:gd name="connsiteY22" fmla="*/ 25575 h 1222779"/>
                <a:gd name="connsiteX23" fmla="*/ 25581 w 934193"/>
                <a:gd name="connsiteY23" fmla="*/ 25575 h 1222779"/>
                <a:gd name="connsiteX24" fmla="*/ 25581 w 934193"/>
                <a:gd name="connsiteY24" fmla="*/ 1197205 h 1222779"/>
                <a:gd name="connsiteX25" fmla="*/ 706813 w 934193"/>
                <a:gd name="connsiteY25" fmla="*/ 1197205 h 1222779"/>
                <a:gd name="connsiteX26" fmla="*/ 719605 w 934193"/>
                <a:gd name="connsiteY26" fmla="*/ 1209988 h 1222779"/>
                <a:gd name="connsiteX27" fmla="*/ 706813 w 934193"/>
                <a:gd name="connsiteY27" fmla="*/ 1222780 h 122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4193" h="1222779">
                  <a:moveTo>
                    <a:pt x="706813" y="1222780"/>
                  </a:moveTo>
                  <a:lnTo>
                    <a:pt x="12790" y="1222780"/>
                  </a:lnTo>
                  <a:cubicBezTo>
                    <a:pt x="5731" y="1222780"/>
                    <a:pt x="0" y="1217055"/>
                    <a:pt x="0" y="1209997"/>
                  </a:cubicBezTo>
                  <a:lnTo>
                    <a:pt x="1" y="12792"/>
                  </a:lnTo>
                  <a:cubicBezTo>
                    <a:pt x="1" y="5725"/>
                    <a:pt x="5729" y="5"/>
                    <a:pt x="12790" y="5"/>
                  </a:cubicBezTo>
                  <a:lnTo>
                    <a:pt x="225249" y="0"/>
                  </a:lnTo>
                  <a:cubicBezTo>
                    <a:pt x="232308" y="0"/>
                    <a:pt x="238035" y="5731"/>
                    <a:pt x="238035" y="12794"/>
                  </a:cubicBezTo>
                  <a:lnTo>
                    <a:pt x="238037" y="112398"/>
                  </a:lnTo>
                  <a:lnTo>
                    <a:pt x="696155" y="112398"/>
                  </a:lnTo>
                  <a:lnTo>
                    <a:pt x="696155" y="12792"/>
                  </a:lnTo>
                  <a:cubicBezTo>
                    <a:pt x="696155" y="5725"/>
                    <a:pt x="701879" y="5"/>
                    <a:pt x="708947" y="5"/>
                  </a:cubicBezTo>
                  <a:lnTo>
                    <a:pt x="921402" y="0"/>
                  </a:lnTo>
                  <a:cubicBezTo>
                    <a:pt x="928460" y="0"/>
                    <a:pt x="934194" y="5731"/>
                    <a:pt x="934194" y="12794"/>
                  </a:cubicBezTo>
                  <a:lnTo>
                    <a:pt x="934194" y="882882"/>
                  </a:lnTo>
                  <a:cubicBezTo>
                    <a:pt x="934194" y="889950"/>
                    <a:pt x="928460" y="895674"/>
                    <a:pt x="921402" y="895674"/>
                  </a:cubicBezTo>
                  <a:cubicBezTo>
                    <a:pt x="914344" y="895674"/>
                    <a:pt x="908610" y="889950"/>
                    <a:pt x="908610" y="882891"/>
                  </a:cubicBezTo>
                  <a:lnTo>
                    <a:pt x="908610" y="25575"/>
                  </a:lnTo>
                  <a:lnTo>
                    <a:pt x="721739" y="25575"/>
                  </a:lnTo>
                  <a:lnTo>
                    <a:pt x="721739" y="125190"/>
                  </a:lnTo>
                  <a:cubicBezTo>
                    <a:pt x="721739" y="132249"/>
                    <a:pt x="716005" y="137982"/>
                    <a:pt x="708947" y="137982"/>
                  </a:cubicBezTo>
                  <a:lnTo>
                    <a:pt x="225249" y="137982"/>
                  </a:lnTo>
                  <a:cubicBezTo>
                    <a:pt x="218186" y="137982"/>
                    <a:pt x="212456" y="132256"/>
                    <a:pt x="212456" y="125193"/>
                  </a:cubicBezTo>
                  <a:lnTo>
                    <a:pt x="212457" y="25575"/>
                  </a:lnTo>
                  <a:lnTo>
                    <a:pt x="25581" y="25575"/>
                  </a:lnTo>
                  <a:lnTo>
                    <a:pt x="25581" y="1197205"/>
                  </a:lnTo>
                  <a:lnTo>
                    <a:pt x="706813" y="1197205"/>
                  </a:lnTo>
                  <a:cubicBezTo>
                    <a:pt x="713871" y="1197205"/>
                    <a:pt x="719605" y="1202930"/>
                    <a:pt x="719605" y="1209988"/>
                  </a:cubicBezTo>
                  <a:cubicBezTo>
                    <a:pt x="719605" y="1217055"/>
                    <a:pt x="713871" y="1222780"/>
                    <a:pt x="706813" y="1222780"/>
                  </a:cubicBezTo>
                  <a:close/>
                </a:path>
              </a:pathLst>
            </a:custGeom>
            <a:solidFill>
              <a:schemeClr val="tx2"/>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219981C-A9F6-8947-0800-45425A60356D}"/>
                </a:ext>
              </a:extLst>
            </p:cNvPr>
            <p:cNvSpPr/>
            <p:nvPr/>
          </p:nvSpPr>
          <p:spPr>
            <a:xfrm>
              <a:off x="10198586" y="2310021"/>
              <a:ext cx="805901" cy="1094503"/>
            </a:xfrm>
            <a:custGeom>
              <a:avLst/>
              <a:gdLst>
                <a:gd name="connsiteX0" fmla="*/ 610525 w 805901"/>
                <a:gd name="connsiteY0" fmla="*/ 1094504 h 1094503"/>
                <a:gd name="connsiteX1" fmla="*/ 12789 w 805901"/>
                <a:gd name="connsiteY1" fmla="*/ 1094504 h 1094503"/>
                <a:gd name="connsiteX2" fmla="*/ 0 w 805901"/>
                <a:gd name="connsiteY2" fmla="*/ 1081721 h 1094503"/>
                <a:gd name="connsiteX3" fmla="*/ 1 w 805901"/>
                <a:gd name="connsiteY3" fmla="*/ 12783 h 1094503"/>
                <a:gd name="connsiteX4" fmla="*/ 12789 w 805901"/>
                <a:gd name="connsiteY4" fmla="*/ 0 h 1094503"/>
                <a:gd name="connsiteX5" fmla="*/ 161102 w 805901"/>
                <a:gd name="connsiteY5" fmla="*/ 0 h 1094503"/>
                <a:gd name="connsiteX6" fmla="*/ 173888 w 805901"/>
                <a:gd name="connsiteY6" fmla="*/ 12788 h 1094503"/>
                <a:gd name="connsiteX7" fmla="*/ 173890 w 805901"/>
                <a:gd name="connsiteY7" fmla="*/ 48259 h 1094503"/>
                <a:gd name="connsiteX8" fmla="*/ 632013 w 805901"/>
                <a:gd name="connsiteY8" fmla="*/ 48259 h 1094503"/>
                <a:gd name="connsiteX9" fmla="*/ 632013 w 805901"/>
                <a:gd name="connsiteY9" fmla="*/ 12783 h 1094503"/>
                <a:gd name="connsiteX10" fmla="*/ 644796 w 805901"/>
                <a:gd name="connsiteY10" fmla="*/ 0 h 1094503"/>
                <a:gd name="connsiteX11" fmla="*/ 793110 w 805901"/>
                <a:gd name="connsiteY11" fmla="*/ 0 h 1094503"/>
                <a:gd name="connsiteX12" fmla="*/ 805892 w 805901"/>
                <a:gd name="connsiteY12" fmla="*/ 12788 h 1094503"/>
                <a:gd name="connsiteX13" fmla="*/ 805902 w 805901"/>
                <a:gd name="connsiteY13" fmla="*/ 814117 h 1094503"/>
                <a:gd name="connsiteX14" fmla="*/ 793110 w 805901"/>
                <a:gd name="connsiteY14" fmla="*/ 826910 h 1094503"/>
                <a:gd name="connsiteX15" fmla="*/ 780318 w 805901"/>
                <a:gd name="connsiteY15" fmla="*/ 814117 h 1094503"/>
                <a:gd name="connsiteX16" fmla="*/ 780318 w 805901"/>
                <a:gd name="connsiteY16" fmla="*/ 25575 h 1094503"/>
                <a:gd name="connsiteX17" fmla="*/ 657588 w 805901"/>
                <a:gd name="connsiteY17" fmla="*/ 25575 h 1094503"/>
                <a:gd name="connsiteX18" fmla="*/ 657588 w 805901"/>
                <a:gd name="connsiteY18" fmla="*/ 61051 h 1094503"/>
                <a:gd name="connsiteX19" fmla="*/ 644796 w 805901"/>
                <a:gd name="connsiteY19" fmla="*/ 73843 h 1094503"/>
                <a:gd name="connsiteX20" fmla="*/ 161102 w 805901"/>
                <a:gd name="connsiteY20" fmla="*/ 73843 h 1094503"/>
                <a:gd name="connsiteX21" fmla="*/ 148309 w 805901"/>
                <a:gd name="connsiteY21" fmla="*/ 61054 h 1094503"/>
                <a:gd name="connsiteX22" fmla="*/ 148310 w 805901"/>
                <a:gd name="connsiteY22" fmla="*/ 25575 h 1094503"/>
                <a:gd name="connsiteX23" fmla="*/ 25581 w 805901"/>
                <a:gd name="connsiteY23" fmla="*/ 25575 h 1094503"/>
                <a:gd name="connsiteX24" fmla="*/ 25581 w 805901"/>
                <a:gd name="connsiteY24" fmla="*/ 1068929 h 1094503"/>
                <a:gd name="connsiteX25" fmla="*/ 610525 w 805901"/>
                <a:gd name="connsiteY25" fmla="*/ 1068929 h 1094503"/>
                <a:gd name="connsiteX26" fmla="*/ 623317 w 805901"/>
                <a:gd name="connsiteY26" fmla="*/ 1081721 h 1094503"/>
                <a:gd name="connsiteX27" fmla="*/ 610525 w 805901"/>
                <a:gd name="connsiteY27" fmla="*/ 1094504 h 109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5901" h="1094503">
                  <a:moveTo>
                    <a:pt x="610525" y="1094504"/>
                  </a:moveTo>
                  <a:lnTo>
                    <a:pt x="12789" y="1094504"/>
                  </a:lnTo>
                  <a:cubicBezTo>
                    <a:pt x="5730" y="1094504"/>
                    <a:pt x="0" y="1088789"/>
                    <a:pt x="0" y="1081721"/>
                  </a:cubicBezTo>
                  <a:lnTo>
                    <a:pt x="1" y="12783"/>
                  </a:lnTo>
                  <a:cubicBezTo>
                    <a:pt x="1" y="5724"/>
                    <a:pt x="5728" y="0"/>
                    <a:pt x="12789" y="0"/>
                  </a:cubicBezTo>
                  <a:lnTo>
                    <a:pt x="161102" y="0"/>
                  </a:lnTo>
                  <a:cubicBezTo>
                    <a:pt x="168161" y="0"/>
                    <a:pt x="173888" y="5725"/>
                    <a:pt x="173888" y="12788"/>
                  </a:cubicBezTo>
                  <a:lnTo>
                    <a:pt x="173890" y="48259"/>
                  </a:lnTo>
                  <a:lnTo>
                    <a:pt x="632013" y="48259"/>
                  </a:lnTo>
                  <a:lnTo>
                    <a:pt x="632013" y="12783"/>
                  </a:lnTo>
                  <a:cubicBezTo>
                    <a:pt x="632013" y="5724"/>
                    <a:pt x="637738" y="0"/>
                    <a:pt x="644796" y="0"/>
                  </a:cubicBezTo>
                  <a:lnTo>
                    <a:pt x="793110" y="0"/>
                  </a:lnTo>
                  <a:cubicBezTo>
                    <a:pt x="800168" y="0"/>
                    <a:pt x="805892" y="5725"/>
                    <a:pt x="805892" y="12788"/>
                  </a:cubicBezTo>
                  <a:lnTo>
                    <a:pt x="805902" y="814117"/>
                  </a:lnTo>
                  <a:cubicBezTo>
                    <a:pt x="805902" y="821176"/>
                    <a:pt x="800168" y="826910"/>
                    <a:pt x="793110" y="826910"/>
                  </a:cubicBezTo>
                  <a:cubicBezTo>
                    <a:pt x="786052" y="826900"/>
                    <a:pt x="780318" y="821185"/>
                    <a:pt x="780318" y="814117"/>
                  </a:cubicBezTo>
                  <a:lnTo>
                    <a:pt x="780318" y="25575"/>
                  </a:lnTo>
                  <a:lnTo>
                    <a:pt x="657588" y="25575"/>
                  </a:lnTo>
                  <a:lnTo>
                    <a:pt x="657588" y="61051"/>
                  </a:lnTo>
                  <a:cubicBezTo>
                    <a:pt x="657588" y="68110"/>
                    <a:pt x="651854" y="73843"/>
                    <a:pt x="644796" y="73843"/>
                  </a:cubicBezTo>
                  <a:lnTo>
                    <a:pt x="161102" y="73843"/>
                  </a:lnTo>
                  <a:cubicBezTo>
                    <a:pt x="154039" y="73843"/>
                    <a:pt x="148309" y="68117"/>
                    <a:pt x="148309" y="61054"/>
                  </a:cubicBezTo>
                  <a:lnTo>
                    <a:pt x="148310" y="25575"/>
                  </a:lnTo>
                  <a:lnTo>
                    <a:pt x="25581" y="25575"/>
                  </a:lnTo>
                  <a:lnTo>
                    <a:pt x="25581" y="1068929"/>
                  </a:lnTo>
                  <a:lnTo>
                    <a:pt x="610525" y="1068929"/>
                  </a:lnTo>
                  <a:cubicBezTo>
                    <a:pt x="617592" y="1068929"/>
                    <a:pt x="623317" y="1074663"/>
                    <a:pt x="623317" y="1081721"/>
                  </a:cubicBezTo>
                  <a:cubicBezTo>
                    <a:pt x="623317" y="1088779"/>
                    <a:pt x="617583" y="1094513"/>
                    <a:pt x="610525" y="1094504"/>
                  </a:cubicBezTo>
                  <a:close/>
                </a:path>
              </a:pathLst>
            </a:custGeom>
            <a:solidFill>
              <a:schemeClr val="tx2"/>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AE1081F-C888-B427-BF0F-C11DE491B800}"/>
                </a:ext>
              </a:extLst>
            </p:cNvPr>
            <p:cNvSpPr/>
            <p:nvPr/>
          </p:nvSpPr>
          <p:spPr>
            <a:xfrm>
              <a:off x="10346896" y="2095053"/>
              <a:ext cx="509277" cy="288806"/>
            </a:xfrm>
            <a:custGeom>
              <a:avLst/>
              <a:gdLst>
                <a:gd name="connsiteX0" fmla="*/ 25581 w 509277"/>
                <a:gd name="connsiteY0" fmla="*/ 263223 h 288806"/>
                <a:gd name="connsiteX1" fmla="*/ 483703 w 509277"/>
                <a:gd name="connsiteY1" fmla="*/ 263223 h 288806"/>
                <a:gd name="connsiteX2" fmla="*/ 483703 w 509277"/>
                <a:gd name="connsiteY2" fmla="*/ 107084 h 288806"/>
                <a:gd name="connsiteX3" fmla="*/ 342582 w 509277"/>
                <a:gd name="connsiteY3" fmla="*/ 107084 h 288806"/>
                <a:gd name="connsiteX4" fmla="*/ 329827 w 509277"/>
                <a:gd name="connsiteY4" fmla="*/ 95255 h 288806"/>
                <a:gd name="connsiteX5" fmla="*/ 254621 w 509277"/>
                <a:gd name="connsiteY5" fmla="*/ 25577 h 288806"/>
                <a:gd name="connsiteX6" fmla="*/ 179451 w 509277"/>
                <a:gd name="connsiteY6" fmla="*/ 95253 h 288806"/>
                <a:gd name="connsiteX7" fmla="*/ 166695 w 509277"/>
                <a:gd name="connsiteY7" fmla="*/ 107089 h 288806"/>
                <a:gd name="connsiteX8" fmla="*/ 25581 w 509277"/>
                <a:gd name="connsiteY8" fmla="*/ 107084 h 288806"/>
                <a:gd name="connsiteX9" fmla="*/ 25581 w 509277"/>
                <a:gd name="connsiteY9" fmla="*/ 263223 h 288806"/>
                <a:gd name="connsiteX10" fmla="*/ 496486 w 509277"/>
                <a:gd name="connsiteY10" fmla="*/ 288807 h 288806"/>
                <a:gd name="connsiteX11" fmla="*/ 12793 w 509277"/>
                <a:gd name="connsiteY11" fmla="*/ 288807 h 288806"/>
                <a:gd name="connsiteX12" fmla="*/ 0 w 509277"/>
                <a:gd name="connsiteY12" fmla="*/ 276018 h 288806"/>
                <a:gd name="connsiteX13" fmla="*/ 1 w 509277"/>
                <a:gd name="connsiteY13" fmla="*/ 94299 h 288806"/>
                <a:gd name="connsiteX14" fmla="*/ 12790 w 509277"/>
                <a:gd name="connsiteY14" fmla="*/ 81511 h 288806"/>
                <a:gd name="connsiteX15" fmla="*/ 155538 w 509277"/>
                <a:gd name="connsiteY15" fmla="*/ 81508 h 288806"/>
                <a:gd name="connsiteX16" fmla="*/ 254621 w 509277"/>
                <a:gd name="connsiteY16" fmla="*/ 0 h 288806"/>
                <a:gd name="connsiteX17" fmla="*/ 353739 w 509277"/>
                <a:gd name="connsiteY17" fmla="*/ 81511 h 288806"/>
                <a:gd name="connsiteX18" fmla="*/ 496486 w 509277"/>
                <a:gd name="connsiteY18" fmla="*/ 81508 h 288806"/>
                <a:gd name="connsiteX19" fmla="*/ 509278 w 509277"/>
                <a:gd name="connsiteY19" fmla="*/ 94299 h 288806"/>
                <a:gd name="connsiteX20" fmla="*/ 509278 w 509277"/>
                <a:gd name="connsiteY20" fmla="*/ 276015 h 288806"/>
                <a:gd name="connsiteX21" fmla="*/ 496486 w 509277"/>
                <a:gd name="connsiteY21" fmla="*/ 288807 h 28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277" h="288806">
                  <a:moveTo>
                    <a:pt x="25581" y="263223"/>
                  </a:moveTo>
                  <a:lnTo>
                    <a:pt x="483703" y="263223"/>
                  </a:lnTo>
                  <a:lnTo>
                    <a:pt x="483703" y="107084"/>
                  </a:lnTo>
                  <a:lnTo>
                    <a:pt x="342582" y="107084"/>
                  </a:lnTo>
                  <a:cubicBezTo>
                    <a:pt x="335891" y="107084"/>
                    <a:pt x="330326" y="101928"/>
                    <a:pt x="329827" y="95255"/>
                  </a:cubicBezTo>
                  <a:cubicBezTo>
                    <a:pt x="326898" y="56179"/>
                    <a:pt x="293857" y="25577"/>
                    <a:pt x="254621" y="25577"/>
                  </a:cubicBezTo>
                  <a:cubicBezTo>
                    <a:pt x="215425" y="25574"/>
                    <a:pt x="182383" y="56183"/>
                    <a:pt x="179451" y="95253"/>
                  </a:cubicBezTo>
                  <a:cubicBezTo>
                    <a:pt x="178953" y="101928"/>
                    <a:pt x="173390" y="107089"/>
                    <a:pt x="166695" y="107089"/>
                  </a:cubicBezTo>
                  <a:lnTo>
                    <a:pt x="25581" y="107084"/>
                  </a:lnTo>
                  <a:lnTo>
                    <a:pt x="25581" y="263223"/>
                  </a:lnTo>
                  <a:close/>
                  <a:moveTo>
                    <a:pt x="496486" y="288807"/>
                  </a:moveTo>
                  <a:lnTo>
                    <a:pt x="12793" y="288807"/>
                  </a:lnTo>
                  <a:cubicBezTo>
                    <a:pt x="5730" y="288807"/>
                    <a:pt x="0" y="283081"/>
                    <a:pt x="0" y="276018"/>
                  </a:cubicBezTo>
                  <a:lnTo>
                    <a:pt x="1" y="94299"/>
                  </a:lnTo>
                  <a:cubicBezTo>
                    <a:pt x="1" y="87232"/>
                    <a:pt x="5729" y="81511"/>
                    <a:pt x="12790" y="81511"/>
                  </a:cubicBezTo>
                  <a:lnTo>
                    <a:pt x="155538" y="81508"/>
                  </a:lnTo>
                  <a:cubicBezTo>
                    <a:pt x="164700" y="34949"/>
                    <a:pt x="206130" y="0"/>
                    <a:pt x="254621" y="0"/>
                  </a:cubicBezTo>
                  <a:cubicBezTo>
                    <a:pt x="303150" y="-1"/>
                    <a:pt x="344581" y="34951"/>
                    <a:pt x="353739" y="81511"/>
                  </a:cubicBezTo>
                  <a:lnTo>
                    <a:pt x="496486" y="81508"/>
                  </a:lnTo>
                  <a:cubicBezTo>
                    <a:pt x="503544" y="81508"/>
                    <a:pt x="509278" y="87236"/>
                    <a:pt x="509278" y="94299"/>
                  </a:cubicBezTo>
                  <a:lnTo>
                    <a:pt x="509278" y="276015"/>
                  </a:lnTo>
                  <a:cubicBezTo>
                    <a:pt x="509278" y="283074"/>
                    <a:pt x="503544" y="288807"/>
                    <a:pt x="496486" y="288807"/>
                  </a:cubicBezTo>
                  <a:close/>
                </a:path>
              </a:pathLst>
            </a:custGeom>
            <a:solidFill>
              <a:schemeClr val="tx2"/>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49F7200-2E93-42BD-865E-27FE5BEDC005}"/>
                </a:ext>
              </a:extLst>
            </p:cNvPr>
            <p:cNvSpPr/>
            <p:nvPr/>
          </p:nvSpPr>
          <p:spPr>
            <a:xfrm>
              <a:off x="10787561" y="3110641"/>
              <a:ext cx="442468" cy="442462"/>
            </a:xfrm>
            <a:custGeom>
              <a:avLst/>
              <a:gdLst>
                <a:gd name="connsiteX0" fmla="*/ 221251 w 442468"/>
                <a:gd name="connsiteY0" fmla="*/ 25575 h 442462"/>
                <a:gd name="connsiteX1" fmla="*/ 25578 w 442468"/>
                <a:gd name="connsiteY1" fmla="*/ 221236 h 442462"/>
                <a:gd name="connsiteX2" fmla="*/ 221251 w 442468"/>
                <a:gd name="connsiteY2" fmla="*/ 416888 h 442462"/>
                <a:gd name="connsiteX3" fmla="*/ 416885 w 442468"/>
                <a:gd name="connsiteY3" fmla="*/ 221236 h 442462"/>
                <a:gd name="connsiteX4" fmla="*/ 221251 w 442468"/>
                <a:gd name="connsiteY4" fmla="*/ 25575 h 442462"/>
                <a:gd name="connsiteX5" fmla="*/ 221251 w 442468"/>
                <a:gd name="connsiteY5" fmla="*/ 442463 h 442462"/>
                <a:gd name="connsiteX6" fmla="*/ 0 w 442468"/>
                <a:gd name="connsiteY6" fmla="*/ 221236 h 442462"/>
                <a:gd name="connsiteX7" fmla="*/ 221251 w 442468"/>
                <a:gd name="connsiteY7" fmla="*/ 0 h 442462"/>
                <a:gd name="connsiteX8" fmla="*/ 442469 w 442468"/>
                <a:gd name="connsiteY8" fmla="*/ 221236 h 442462"/>
                <a:gd name="connsiteX9" fmla="*/ 221251 w 442468"/>
                <a:gd name="connsiteY9" fmla="*/ 442463 h 44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468" h="442462">
                  <a:moveTo>
                    <a:pt x="221251" y="25575"/>
                  </a:moveTo>
                  <a:cubicBezTo>
                    <a:pt x="113342" y="25575"/>
                    <a:pt x="25578" y="113347"/>
                    <a:pt x="25578" y="221236"/>
                  </a:cubicBezTo>
                  <a:cubicBezTo>
                    <a:pt x="25578" y="329116"/>
                    <a:pt x="113342" y="416888"/>
                    <a:pt x="221251" y="416888"/>
                  </a:cubicBezTo>
                  <a:cubicBezTo>
                    <a:pt x="329131" y="416879"/>
                    <a:pt x="416885" y="329125"/>
                    <a:pt x="416885" y="221236"/>
                  </a:cubicBezTo>
                  <a:cubicBezTo>
                    <a:pt x="416885" y="113347"/>
                    <a:pt x="329131" y="25584"/>
                    <a:pt x="221251" y="25575"/>
                  </a:cubicBezTo>
                  <a:close/>
                  <a:moveTo>
                    <a:pt x="221251" y="442463"/>
                  </a:moveTo>
                  <a:cubicBezTo>
                    <a:pt x="99254" y="442463"/>
                    <a:pt x="0" y="343222"/>
                    <a:pt x="0" y="221236"/>
                  </a:cubicBezTo>
                  <a:cubicBezTo>
                    <a:pt x="1" y="99250"/>
                    <a:pt x="99254" y="0"/>
                    <a:pt x="221251" y="0"/>
                  </a:cubicBezTo>
                  <a:cubicBezTo>
                    <a:pt x="343218" y="0"/>
                    <a:pt x="442469" y="99250"/>
                    <a:pt x="442469" y="221236"/>
                  </a:cubicBezTo>
                  <a:cubicBezTo>
                    <a:pt x="442469" y="343222"/>
                    <a:pt x="343218" y="442463"/>
                    <a:pt x="221251" y="442463"/>
                  </a:cubicBezTo>
                  <a:close/>
                </a:path>
              </a:pathLst>
            </a:custGeom>
            <a:solidFill>
              <a:schemeClr val="tx2"/>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8A973F7-AF56-9568-E12C-787D514CB2DF}"/>
                </a:ext>
              </a:extLst>
            </p:cNvPr>
            <p:cNvSpPr/>
            <p:nvPr/>
          </p:nvSpPr>
          <p:spPr>
            <a:xfrm>
              <a:off x="10922477" y="3205394"/>
              <a:ext cx="172640" cy="252964"/>
            </a:xfrm>
            <a:custGeom>
              <a:avLst/>
              <a:gdLst>
                <a:gd name="connsiteX0" fmla="*/ 89135 w 172640"/>
                <a:gd name="connsiteY0" fmla="*/ 252965 h 252964"/>
                <a:gd name="connsiteX1" fmla="*/ 9 w 172640"/>
                <a:gd name="connsiteY1" fmla="*/ 179927 h 252964"/>
                <a:gd name="connsiteX2" fmla="*/ 12297 w 172640"/>
                <a:gd name="connsiteY2" fmla="*/ 166650 h 252964"/>
                <a:gd name="connsiteX3" fmla="*/ 25584 w 172640"/>
                <a:gd name="connsiteY3" fmla="*/ 178918 h 252964"/>
                <a:gd name="connsiteX4" fmla="*/ 90868 w 172640"/>
                <a:gd name="connsiteY4" fmla="*/ 227371 h 252964"/>
                <a:gd name="connsiteX5" fmla="*/ 146713 w 172640"/>
                <a:gd name="connsiteY5" fmla="*/ 184118 h 252964"/>
                <a:gd name="connsiteX6" fmla="*/ 83601 w 172640"/>
                <a:gd name="connsiteY6" fmla="*/ 139465 h 252964"/>
                <a:gd name="connsiteX7" fmla="*/ 343 w 172640"/>
                <a:gd name="connsiteY7" fmla="*/ 68895 h 252964"/>
                <a:gd name="connsiteX8" fmla="*/ 83105 w 172640"/>
                <a:gd name="connsiteY8" fmla="*/ 20 h 252964"/>
                <a:gd name="connsiteX9" fmla="*/ 172631 w 172640"/>
                <a:gd name="connsiteY9" fmla="*/ 73077 h 252964"/>
                <a:gd name="connsiteX10" fmla="*/ 160344 w 172640"/>
                <a:gd name="connsiteY10" fmla="*/ 86364 h 252964"/>
                <a:gd name="connsiteX11" fmla="*/ 147085 w 172640"/>
                <a:gd name="connsiteY11" fmla="*/ 74086 h 252964"/>
                <a:gd name="connsiteX12" fmla="*/ 83639 w 172640"/>
                <a:gd name="connsiteY12" fmla="*/ 25595 h 252964"/>
                <a:gd name="connsiteX13" fmla="*/ 25917 w 172640"/>
                <a:gd name="connsiteY13" fmla="*/ 68895 h 252964"/>
                <a:gd name="connsiteX14" fmla="*/ 89897 w 172640"/>
                <a:gd name="connsiteY14" fmla="*/ 114681 h 252964"/>
                <a:gd name="connsiteX15" fmla="*/ 172297 w 172640"/>
                <a:gd name="connsiteY15" fmla="*/ 184118 h 252964"/>
                <a:gd name="connsiteX16" fmla="*/ 91364 w 172640"/>
                <a:gd name="connsiteY16" fmla="*/ 252946 h 252964"/>
                <a:gd name="connsiteX17" fmla="*/ 89135 w 172640"/>
                <a:gd name="connsiteY17" fmla="*/ 252965 h 25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2640" h="252964">
                  <a:moveTo>
                    <a:pt x="89135" y="252965"/>
                  </a:moveTo>
                  <a:cubicBezTo>
                    <a:pt x="45901" y="252965"/>
                    <a:pt x="1933" y="228190"/>
                    <a:pt x="9" y="179927"/>
                  </a:cubicBezTo>
                  <a:cubicBezTo>
                    <a:pt x="-257" y="172869"/>
                    <a:pt x="5239" y="166926"/>
                    <a:pt x="12297" y="166650"/>
                  </a:cubicBezTo>
                  <a:cubicBezTo>
                    <a:pt x="19297" y="166326"/>
                    <a:pt x="25289" y="171860"/>
                    <a:pt x="25584" y="178918"/>
                  </a:cubicBezTo>
                  <a:cubicBezTo>
                    <a:pt x="26917" y="213065"/>
                    <a:pt x="60360" y="227924"/>
                    <a:pt x="90868" y="227371"/>
                  </a:cubicBezTo>
                  <a:cubicBezTo>
                    <a:pt x="118672" y="226809"/>
                    <a:pt x="146713" y="213236"/>
                    <a:pt x="146713" y="184118"/>
                  </a:cubicBezTo>
                  <a:cubicBezTo>
                    <a:pt x="146723" y="156887"/>
                    <a:pt x="122739" y="149409"/>
                    <a:pt x="83601" y="139465"/>
                  </a:cubicBezTo>
                  <a:cubicBezTo>
                    <a:pt x="46501" y="130036"/>
                    <a:pt x="343" y="118310"/>
                    <a:pt x="343" y="68895"/>
                  </a:cubicBezTo>
                  <a:cubicBezTo>
                    <a:pt x="343" y="24747"/>
                    <a:pt x="41967" y="839"/>
                    <a:pt x="83105" y="20"/>
                  </a:cubicBezTo>
                  <a:cubicBezTo>
                    <a:pt x="124768" y="-770"/>
                    <a:pt x="170593" y="21708"/>
                    <a:pt x="172631" y="73077"/>
                  </a:cubicBezTo>
                  <a:cubicBezTo>
                    <a:pt x="172898" y="80135"/>
                    <a:pt x="167402" y="86088"/>
                    <a:pt x="160344" y="86364"/>
                  </a:cubicBezTo>
                  <a:cubicBezTo>
                    <a:pt x="153314" y="86583"/>
                    <a:pt x="147352" y="81144"/>
                    <a:pt x="147085" y="74086"/>
                  </a:cubicBezTo>
                  <a:cubicBezTo>
                    <a:pt x="145723" y="39749"/>
                    <a:pt x="114176" y="24871"/>
                    <a:pt x="83639" y="25595"/>
                  </a:cubicBezTo>
                  <a:cubicBezTo>
                    <a:pt x="55826" y="26147"/>
                    <a:pt x="25917" y="39930"/>
                    <a:pt x="25917" y="68895"/>
                  </a:cubicBezTo>
                  <a:cubicBezTo>
                    <a:pt x="25917" y="96994"/>
                    <a:pt x="50235" y="104595"/>
                    <a:pt x="89897" y="114681"/>
                  </a:cubicBezTo>
                  <a:cubicBezTo>
                    <a:pt x="126606" y="124006"/>
                    <a:pt x="172297" y="135617"/>
                    <a:pt x="172297" y="184118"/>
                  </a:cubicBezTo>
                  <a:cubicBezTo>
                    <a:pt x="172297" y="223694"/>
                    <a:pt x="139027" y="252003"/>
                    <a:pt x="91364" y="252946"/>
                  </a:cubicBezTo>
                  <a:cubicBezTo>
                    <a:pt x="90630" y="252955"/>
                    <a:pt x="89859" y="252965"/>
                    <a:pt x="89135" y="252965"/>
                  </a:cubicBezTo>
                  <a:close/>
                </a:path>
              </a:pathLst>
            </a:custGeom>
            <a:solidFill>
              <a:schemeClr val="tx2"/>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379910F-9EB9-5681-9A5B-D33A6D01240F}"/>
                </a:ext>
              </a:extLst>
            </p:cNvPr>
            <p:cNvSpPr/>
            <p:nvPr/>
          </p:nvSpPr>
          <p:spPr>
            <a:xfrm>
              <a:off x="10996020" y="3171515"/>
              <a:ext cx="25584" cy="320714"/>
            </a:xfrm>
            <a:custGeom>
              <a:avLst/>
              <a:gdLst>
                <a:gd name="connsiteX0" fmla="*/ 12792 w 25584"/>
                <a:gd name="connsiteY0" fmla="*/ 320715 h 320714"/>
                <a:gd name="connsiteX1" fmla="*/ 0 w 25584"/>
                <a:gd name="connsiteY1" fmla="*/ 307932 h 320714"/>
                <a:gd name="connsiteX2" fmla="*/ 10 w 25584"/>
                <a:gd name="connsiteY2" fmla="*/ 12782 h 320714"/>
                <a:gd name="connsiteX3" fmla="*/ 12792 w 25584"/>
                <a:gd name="connsiteY3" fmla="*/ 0 h 320714"/>
                <a:gd name="connsiteX4" fmla="*/ 25584 w 25584"/>
                <a:gd name="connsiteY4" fmla="*/ 12792 h 320714"/>
                <a:gd name="connsiteX5" fmla="*/ 25584 w 25584"/>
                <a:gd name="connsiteY5" fmla="*/ 307932 h 320714"/>
                <a:gd name="connsiteX6" fmla="*/ 12792 w 25584"/>
                <a:gd name="connsiteY6" fmla="*/ 320715 h 3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4" h="320714">
                  <a:moveTo>
                    <a:pt x="12792" y="320715"/>
                  </a:moveTo>
                  <a:cubicBezTo>
                    <a:pt x="5734" y="320715"/>
                    <a:pt x="0" y="315000"/>
                    <a:pt x="0" y="307932"/>
                  </a:cubicBezTo>
                  <a:lnTo>
                    <a:pt x="10" y="12782"/>
                  </a:lnTo>
                  <a:cubicBezTo>
                    <a:pt x="10" y="5724"/>
                    <a:pt x="5725" y="0"/>
                    <a:pt x="12792" y="0"/>
                  </a:cubicBezTo>
                  <a:cubicBezTo>
                    <a:pt x="19850" y="0"/>
                    <a:pt x="25584" y="5724"/>
                    <a:pt x="25584" y="12792"/>
                  </a:cubicBezTo>
                  <a:lnTo>
                    <a:pt x="25584" y="307932"/>
                  </a:lnTo>
                  <a:cubicBezTo>
                    <a:pt x="25584" y="314990"/>
                    <a:pt x="19850" y="320724"/>
                    <a:pt x="12792" y="320715"/>
                  </a:cubicBezTo>
                  <a:close/>
                </a:path>
              </a:pathLst>
            </a:custGeom>
            <a:solidFill>
              <a:schemeClr val="tx2"/>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6798358-6858-A52E-8E58-5C8F654C4D6E}"/>
                </a:ext>
              </a:extLst>
            </p:cNvPr>
            <p:cNvSpPr/>
            <p:nvPr/>
          </p:nvSpPr>
          <p:spPr>
            <a:xfrm>
              <a:off x="10333673" y="2512178"/>
              <a:ext cx="121766" cy="121777"/>
            </a:xfrm>
            <a:custGeom>
              <a:avLst/>
              <a:gdLst>
                <a:gd name="connsiteX0" fmla="*/ 60884 w 121766"/>
                <a:gd name="connsiteY0" fmla="*/ 25573 h 121777"/>
                <a:gd name="connsiteX1" fmla="*/ 25579 w 121766"/>
                <a:gd name="connsiteY1" fmla="*/ 60892 h 121777"/>
                <a:gd name="connsiteX2" fmla="*/ 60883 w 121766"/>
                <a:gd name="connsiteY2" fmla="*/ 96202 h 121777"/>
                <a:gd name="connsiteX3" fmla="*/ 96188 w 121766"/>
                <a:gd name="connsiteY3" fmla="*/ 60892 h 121777"/>
                <a:gd name="connsiteX4" fmla="*/ 60884 w 121766"/>
                <a:gd name="connsiteY4" fmla="*/ 25573 h 121777"/>
                <a:gd name="connsiteX5" fmla="*/ 60884 w 121766"/>
                <a:gd name="connsiteY5" fmla="*/ 121777 h 121777"/>
                <a:gd name="connsiteX6" fmla="*/ 0 w 121766"/>
                <a:gd name="connsiteY6" fmla="*/ 60892 h 121777"/>
                <a:gd name="connsiteX7" fmla="*/ 60883 w 121766"/>
                <a:gd name="connsiteY7" fmla="*/ 0 h 121777"/>
                <a:gd name="connsiteX8" fmla="*/ 121767 w 121766"/>
                <a:gd name="connsiteY8" fmla="*/ 60892 h 121777"/>
                <a:gd name="connsiteX9" fmla="*/ 60884 w 121766"/>
                <a:gd name="connsiteY9" fmla="*/ 121777 h 12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66" h="121777">
                  <a:moveTo>
                    <a:pt x="60884" y="25573"/>
                  </a:moveTo>
                  <a:cubicBezTo>
                    <a:pt x="41434" y="25573"/>
                    <a:pt x="25579" y="41418"/>
                    <a:pt x="25579" y="60892"/>
                  </a:cubicBezTo>
                  <a:cubicBezTo>
                    <a:pt x="25580" y="80359"/>
                    <a:pt x="41433" y="96202"/>
                    <a:pt x="60883" y="96202"/>
                  </a:cubicBezTo>
                  <a:cubicBezTo>
                    <a:pt x="80367" y="96201"/>
                    <a:pt x="96188" y="80362"/>
                    <a:pt x="96188" y="60892"/>
                  </a:cubicBezTo>
                  <a:cubicBezTo>
                    <a:pt x="96188" y="41414"/>
                    <a:pt x="80367" y="25578"/>
                    <a:pt x="60884" y="25573"/>
                  </a:cubicBezTo>
                  <a:close/>
                  <a:moveTo>
                    <a:pt x="60884" y="121777"/>
                  </a:moveTo>
                  <a:cubicBezTo>
                    <a:pt x="27312" y="121777"/>
                    <a:pt x="0" y="94468"/>
                    <a:pt x="0" y="60892"/>
                  </a:cubicBezTo>
                  <a:cubicBezTo>
                    <a:pt x="1" y="27311"/>
                    <a:pt x="27311" y="0"/>
                    <a:pt x="60883" y="0"/>
                  </a:cubicBezTo>
                  <a:cubicBezTo>
                    <a:pt x="94457" y="-3"/>
                    <a:pt x="121767" y="27317"/>
                    <a:pt x="121767" y="60892"/>
                  </a:cubicBezTo>
                  <a:cubicBezTo>
                    <a:pt x="121768" y="94463"/>
                    <a:pt x="94456" y="121781"/>
                    <a:pt x="60884" y="121777"/>
                  </a:cubicBezTo>
                  <a:close/>
                </a:path>
              </a:pathLst>
            </a:custGeom>
            <a:solidFill>
              <a:schemeClr val="tx2"/>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26D68A5-CE74-3C90-088C-DD1FE357DB61}"/>
                </a:ext>
              </a:extLst>
            </p:cNvPr>
            <p:cNvSpPr/>
            <p:nvPr/>
          </p:nvSpPr>
          <p:spPr>
            <a:xfrm>
              <a:off x="10528482" y="2559205"/>
              <a:ext cx="340921" cy="25576"/>
            </a:xfrm>
            <a:custGeom>
              <a:avLst/>
              <a:gdLst>
                <a:gd name="connsiteX0" fmla="*/ 328130 w 340921"/>
                <a:gd name="connsiteY0" fmla="*/ 25576 h 25576"/>
                <a:gd name="connsiteX1" fmla="*/ 12791 w 340921"/>
                <a:gd name="connsiteY1" fmla="*/ 25576 h 25576"/>
                <a:gd name="connsiteX2" fmla="*/ 0 w 340921"/>
                <a:gd name="connsiteY2" fmla="*/ 12797 h 25576"/>
                <a:gd name="connsiteX3" fmla="*/ 12789 w 340921"/>
                <a:gd name="connsiteY3" fmla="*/ 6 h 25576"/>
                <a:gd name="connsiteX4" fmla="*/ 328130 w 340921"/>
                <a:gd name="connsiteY4" fmla="*/ 0 h 25576"/>
                <a:gd name="connsiteX5" fmla="*/ 340922 w 340921"/>
                <a:gd name="connsiteY5" fmla="*/ 12797 h 25576"/>
                <a:gd name="connsiteX6" fmla="*/ 328130 w 340921"/>
                <a:gd name="connsiteY6" fmla="*/ 25576 h 2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21" h="25576">
                  <a:moveTo>
                    <a:pt x="328130" y="25576"/>
                  </a:moveTo>
                  <a:lnTo>
                    <a:pt x="12791" y="25576"/>
                  </a:lnTo>
                  <a:cubicBezTo>
                    <a:pt x="5728" y="25576"/>
                    <a:pt x="0" y="19858"/>
                    <a:pt x="0" y="12797"/>
                  </a:cubicBezTo>
                  <a:cubicBezTo>
                    <a:pt x="0" y="5726"/>
                    <a:pt x="5728" y="6"/>
                    <a:pt x="12789" y="6"/>
                  </a:cubicBezTo>
                  <a:lnTo>
                    <a:pt x="328130" y="0"/>
                  </a:lnTo>
                  <a:cubicBezTo>
                    <a:pt x="335188" y="0"/>
                    <a:pt x="340922" y="5732"/>
                    <a:pt x="340922" y="12797"/>
                  </a:cubicBezTo>
                  <a:cubicBezTo>
                    <a:pt x="340922" y="19852"/>
                    <a:pt x="335188" y="25582"/>
                    <a:pt x="328130" y="25576"/>
                  </a:cubicBezTo>
                  <a:close/>
                </a:path>
              </a:pathLst>
            </a:custGeom>
            <a:solidFill>
              <a:schemeClr val="tx2"/>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97DB293-ED71-BEDA-4680-67F243A85712}"/>
                </a:ext>
              </a:extLst>
            </p:cNvPr>
            <p:cNvSpPr/>
            <p:nvPr/>
          </p:nvSpPr>
          <p:spPr>
            <a:xfrm>
              <a:off x="10333673" y="2701646"/>
              <a:ext cx="121766" cy="121781"/>
            </a:xfrm>
            <a:custGeom>
              <a:avLst/>
              <a:gdLst>
                <a:gd name="connsiteX0" fmla="*/ 60884 w 121766"/>
                <a:gd name="connsiteY0" fmla="*/ 25576 h 121781"/>
                <a:gd name="connsiteX1" fmla="*/ 25579 w 121766"/>
                <a:gd name="connsiteY1" fmla="*/ 60893 h 121781"/>
                <a:gd name="connsiteX2" fmla="*/ 60883 w 121766"/>
                <a:gd name="connsiteY2" fmla="*/ 96206 h 121781"/>
                <a:gd name="connsiteX3" fmla="*/ 96188 w 121766"/>
                <a:gd name="connsiteY3" fmla="*/ 60893 h 121781"/>
                <a:gd name="connsiteX4" fmla="*/ 60884 w 121766"/>
                <a:gd name="connsiteY4" fmla="*/ 25576 h 121781"/>
                <a:gd name="connsiteX5" fmla="*/ 60884 w 121766"/>
                <a:gd name="connsiteY5" fmla="*/ 121781 h 121781"/>
                <a:gd name="connsiteX6" fmla="*/ 0 w 121766"/>
                <a:gd name="connsiteY6" fmla="*/ 60893 h 121781"/>
                <a:gd name="connsiteX7" fmla="*/ 60883 w 121766"/>
                <a:gd name="connsiteY7" fmla="*/ 0 h 121781"/>
                <a:gd name="connsiteX8" fmla="*/ 121767 w 121766"/>
                <a:gd name="connsiteY8" fmla="*/ 60893 h 121781"/>
                <a:gd name="connsiteX9" fmla="*/ 60884 w 121766"/>
                <a:gd name="connsiteY9" fmla="*/ 121781 h 12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66" h="121781">
                  <a:moveTo>
                    <a:pt x="60884" y="25576"/>
                  </a:moveTo>
                  <a:cubicBezTo>
                    <a:pt x="41434" y="25576"/>
                    <a:pt x="25579" y="41418"/>
                    <a:pt x="25579" y="60893"/>
                  </a:cubicBezTo>
                  <a:cubicBezTo>
                    <a:pt x="25580" y="80355"/>
                    <a:pt x="41433" y="96206"/>
                    <a:pt x="60883" y="96206"/>
                  </a:cubicBezTo>
                  <a:cubicBezTo>
                    <a:pt x="80367" y="96205"/>
                    <a:pt x="96188" y="80362"/>
                    <a:pt x="96188" y="60893"/>
                  </a:cubicBezTo>
                  <a:cubicBezTo>
                    <a:pt x="96188" y="41418"/>
                    <a:pt x="80367" y="25578"/>
                    <a:pt x="60884" y="25576"/>
                  </a:cubicBezTo>
                  <a:close/>
                  <a:moveTo>
                    <a:pt x="60884" y="121781"/>
                  </a:moveTo>
                  <a:cubicBezTo>
                    <a:pt x="27312" y="121781"/>
                    <a:pt x="0" y="94468"/>
                    <a:pt x="0" y="60893"/>
                  </a:cubicBezTo>
                  <a:cubicBezTo>
                    <a:pt x="1" y="27316"/>
                    <a:pt x="27311" y="0"/>
                    <a:pt x="60883" y="0"/>
                  </a:cubicBezTo>
                  <a:cubicBezTo>
                    <a:pt x="94457" y="-7"/>
                    <a:pt x="121767" y="27318"/>
                    <a:pt x="121767" y="60893"/>
                  </a:cubicBezTo>
                  <a:cubicBezTo>
                    <a:pt x="121768" y="94467"/>
                    <a:pt x="94456" y="121781"/>
                    <a:pt x="60884" y="121781"/>
                  </a:cubicBezTo>
                  <a:close/>
                </a:path>
              </a:pathLst>
            </a:custGeom>
            <a:solidFill>
              <a:schemeClr val="tx2"/>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3A303CA-020E-0740-A706-9E209F84BF9F}"/>
                </a:ext>
              </a:extLst>
            </p:cNvPr>
            <p:cNvSpPr/>
            <p:nvPr/>
          </p:nvSpPr>
          <p:spPr>
            <a:xfrm>
              <a:off x="10528482" y="2749749"/>
              <a:ext cx="340921" cy="25576"/>
            </a:xfrm>
            <a:custGeom>
              <a:avLst/>
              <a:gdLst>
                <a:gd name="connsiteX0" fmla="*/ 328130 w 340921"/>
                <a:gd name="connsiteY0" fmla="*/ 25576 h 25576"/>
                <a:gd name="connsiteX1" fmla="*/ 12791 w 340921"/>
                <a:gd name="connsiteY1" fmla="*/ 25576 h 25576"/>
                <a:gd name="connsiteX2" fmla="*/ 0 w 340921"/>
                <a:gd name="connsiteY2" fmla="*/ 12790 h 25576"/>
                <a:gd name="connsiteX3" fmla="*/ 12789 w 340921"/>
                <a:gd name="connsiteY3" fmla="*/ 0 h 25576"/>
                <a:gd name="connsiteX4" fmla="*/ 328130 w 340921"/>
                <a:gd name="connsiteY4" fmla="*/ 0 h 25576"/>
                <a:gd name="connsiteX5" fmla="*/ 340922 w 340921"/>
                <a:gd name="connsiteY5" fmla="*/ 12790 h 25576"/>
                <a:gd name="connsiteX6" fmla="*/ 328130 w 340921"/>
                <a:gd name="connsiteY6" fmla="*/ 25576 h 2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21" h="25576">
                  <a:moveTo>
                    <a:pt x="328130" y="25576"/>
                  </a:moveTo>
                  <a:lnTo>
                    <a:pt x="12791" y="25576"/>
                  </a:lnTo>
                  <a:cubicBezTo>
                    <a:pt x="5728" y="25576"/>
                    <a:pt x="0" y="19854"/>
                    <a:pt x="0" y="12790"/>
                  </a:cubicBezTo>
                  <a:cubicBezTo>
                    <a:pt x="0" y="5725"/>
                    <a:pt x="5728" y="0"/>
                    <a:pt x="12789" y="0"/>
                  </a:cubicBezTo>
                  <a:lnTo>
                    <a:pt x="328130" y="0"/>
                  </a:lnTo>
                  <a:cubicBezTo>
                    <a:pt x="335188" y="0"/>
                    <a:pt x="340922" y="5725"/>
                    <a:pt x="340922" y="12790"/>
                  </a:cubicBezTo>
                  <a:cubicBezTo>
                    <a:pt x="340922" y="19851"/>
                    <a:pt x="335188" y="25578"/>
                    <a:pt x="328130" y="25576"/>
                  </a:cubicBezTo>
                  <a:close/>
                </a:path>
              </a:pathLst>
            </a:custGeom>
            <a:solidFill>
              <a:schemeClr val="tx2"/>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71DDF80-9B58-9F5E-E941-D7F16398DBCB}"/>
                </a:ext>
              </a:extLst>
            </p:cNvPr>
            <p:cNvSpPr/>
            <p:nvPr/>
          </p:nvSpPr>
          <p:spPr>
            <a:xfrm>
              <a:off x="10333673" y="2891116"/>
              <a:ext cx="121766" cy="121770"/>
            </a:xfrm>
            <a:custGeom>
              <a:avLst/>
              <a:gdLst>
                <a:gd name="connsiteX0" fmla="*/ 60884 w 121766"/>
                <a:gd name="connsiteY0" fmla="*/ 25571 h 121770"/>
                <a:gd name="connsiteX1" fmla="*/ 25579 w 121766"/>
                <a:gd name="connsiteY1" fmla="*/ 60887 h 121770"/>
                <a:gd name="connsiteX2" fmla="*/ 60883 w 121766"/>
                <a:gd name="connsiteY2" fmla="*/ 96206 h 121770"/>
                <a:gd name="connsiteX3" fmla="*/ 96188 w 121766"/>
                <a:gd name="connsiteY3" fmla="*/ 60887 h 121770"/>
                <a:gd name="connsiteX4" fmla="*/ 60884 w 121766"/>
                <a:gd name="connsiteY4" fmla="*/ 25571 h 121770"/>
                <a:gd name="connsiteX5" fmla="*/ 60884 w 121766"/>
                <a:gd name="connsiteY5" fmla="*/ 121771 h 121770"/>
                <a:gd name="connsiteX6" fmla="*/ 0 w 121766"/>
                <a:gd name="connsiteY6" fmla="*/ 60887 h 121770"/>
                <a:gd name="connsiteX7" fmla="*/ 60883 w 121766"/>
                <a:gd name="connsiteY7" fmla="*/ 0 h 121770"/>
                <a:gd name="connsiteX8" fmla="*/ 121767 w 121766"/>
                <a:gd name="connsiteY8" fmla="*/ 60887 h 121770"/>
                <a:gd name="connsiteX9" fmla="*/ 60884 w 121766"/>
                <a:gd name="connsiteY9" fmla="*/ 121771 h 1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66" h="121770">
                  <a:moveTo>
                    <a:pt x="60884" y="25571"/>
                  </a:moveTo>
                  <a:cubicBezTo>
                    <a:pt x="41434" y="25571"/>
                    <a:pt x="25579" y="41419"/>
                    <a:pt x="25579" y="60887"/>
                  </a:cubicBezTo>
                  <a:cubicBezTo>
                    <a:pt x="25580" y="80356"/>
                    <a:pt x="41433" y="96206"/>
                    <a:pt x="60883" y="96206"/>
                  </a:cubicBezTo>
                  <a:cubicBezTo>
                    <a:pt x="80367" y="96196"/>
                    <a:pt x="96188" y="80366"/>
                    <a:pt x="96188" y="60887"/>
                  </a:cubicBezTo>
                  <a:cubicBezTo>
                    <a:pt x="96188" y="41419"/>
                    <a:pt x="80367" y="25575"/>
                    <a:pt x="60884" y="25571"/>
                  </a:cubicBezTo>
                  <a:close/>
                  <a:moveTo>
                    <a:pt x="60884" y="121771"/>
                  </a:moveTo>
                  <a:cubicBezTo>
                    <a:pt x="27312" y="121771"/>
                    <a:pt x="0" y="94463"/>
                    <a:pt x="0" y="60887"/>
                  </a:cubicBezTo>
                  <a:cubicBezTo>
                    <a:pt x="1" y="27308"/>
                    <a:pt x="27311" y="0"/>
                    <a:pt x="60883" y="0"/>
                  </a:cubicBezTo>
                  <a:cubicBezTo>
                    <a:pt x="94457" y="-6"/>
                    <a:pt x="121767" y="27314"/>
                    <a:pt x="121767" y="60887"/>
                  </a:cubicBezTo>
                  <a:cubicBezTo>
                    <a:pt x="121768" y="94463"/>
                    <a:pt x="94456" y="121780"/>
                    <a:pt x="60884" y="121771"/>
                  </a:cubicBezTo>
                  <a:close/>
                </a:path>
              </a:pathLst>
            </a:custGeom>
            <a:solidFill>
              <a:schemeClr val="tx2"/>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3C5D9FE-AB29-17E2-6DC7-42AFE5FFB777}"/>
                </a:ext>
              </a:extLst>
            </p:cNvPr>
            <p:cNvSpPr/>
            <p:nvPr/>
          </p:nvSpPr>
          <p:spPr>
            <a:xfrm>
              <a:off x="10528482" y="2939209"/>
              <a:ext cx="340921" cy="25576"/>
            </a:xfrm>
            <a:custGeom>
              <a:avLst/>
              <a:gdLst>
                <a:gd name="connsiteX0" fmla="*/ 328130 w 340921"/>
                <a:gd name="connsiteY0" fmla="*/ 25576 h 25576"/>
                <a:gd name="connsiteX1" fmla="*/ 12791 w 340921"/>
                <a:gd name="connsiteY1" fmla="*/ 25576 h 25576"/>
                <a:gd name="connsiteX2" fmla="*/ 0 w 340921"/>
                <a:gd name="connsiteY2" fmla="*/ 12794 h 25576"/>
                <a:gd name="connsiteX3" fmla="*/ 12789 w 340921"/>
                <a:gd name="connsiteY3" fmla="*/ 5 h 25576"/>
                <a:gd name="connsiteX4" fmla="*/ 328130 w 340921"/>
                <a:gd name="connsiteY4" fmla="*/ 0 h 25576"/>
                <a:gd name="connsiteX5" fmla="*/ 340922 w 340921"/>
                <a:gd name="connsiteY5" fmla="*/ 12794 h 25576"/>
                <a:gd name="connsiteX6" fmla="*/ 328130 w 340921"/>
                <a:gd name="connsiteY6" fmla="*/ 25576 h 2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21" h="25576">
                  <a:moveTo>
                    <a:pt x="328130" y="25576"/>
                  </a:moveTo>
                  <a:lnTo>
                    <a:pt x="12791" y="25576"/>
                  </a:lnTo>
                  <a:cubicBezTo>
                    <a:pt x="5728" y="25576"/>
                    <a:pt x="0" y="19852"/>
                    <a:pt x="0" y="12794"/>
                  </a:cubicBezTo>
                  <a:cubicBezTo>
                    <a:pt x="0" y="5725"/>
                    <a:pt x="5728" y="5"/>
                    <a:pt x="12789" y="5"/>
                  </a:cubicBezTo>
                  <a:lnTo>
                    <a:pt x="328130" y="0"/>
                  </a:lnTo>
                  <a:cubicBezTo>
                    <a:pt x="335188" y="0"/>
                    <a:pt x="340922" y="5729"/>
                    <a:pt x="340922" y="12794"/>
                  </a:cubicBezTo>
                  <a:cubicBezTo>
                    <a:pt x="340922" y="19852"/>
                    <a:pt x="335188" y="25586"/>
                    <a:pt x="328130" y="25576"/>
                  </a:cubicBezTo>
                  <a:close/>
                </a:path>
              </a:pathLst>
            </a:custGeom>
            <a:solidFill>
              <a:schemeClr val="tx2"/>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B273FA9-2BCF-8B28-BE0D-D884E3E93E1E}"/>
                </a:ext>
              </a:extLst>
            </p:cNvPr>
            <p:cNvSpPr/>
            <p:nvPr/>
          </p:nvSpPr>
          <p:spPr>
            <a:xfrm>
              <a:off x="10333673" y="3080581"/>
              <a:ext cx="121766" cy="121776"/>
            </a:xfrm>
            <a:custGeom>
              <a:avLst/>
              <a:gdLst>
                <a:gd name="connsiteX0" fmla="*/ 60884 w 121766"/>
                <a:gd name="connsiteY0" fmla="*/ 25575 h 121776"/>
                <a:gd name="connsiteX1" fmla="*/ 25579 w 121766"/>
                <a:gd name="connsiteY1" fmla="*/ 60893 h 121776"/>
                <a:gd name="connsiteX2" fmla="*/ 60883 w 121766"/>
                <a:gd name="connsiteY2" fmla="*/ 96202 h 121776"/>
                <a:gd name="connsiteX3" fmla="*/ 96188 w 121766"/>
                <a:gd name="connsiteY3" fmla="*/ 60893 h 121776"/>
                <a:gd name="connsiteX4" fmla="*/ 60884 w 121766"/>
                <a:gd name="connsiteY4" fmla="*/ 25575 h 121776"/>
                <a:gd name="connsiteX5" fmla="*/ 60884 w 121766"/>
                <a:gd name="connsiteY5" fmla="*/ 121777 h 121776"/>
                <a:gd name="connsiteX6" fmla="*/ 0 w 121766"/>
                <a:gd name="connsiteY6" fmla="*/ 60893 h 121776"/>
                <a:gd name="connsiteX7" fmla="*/ 60883 w 121766"/>
                <a:gd name="connsiteY7" fmla="*/ 0 h 121776"/>
                <a:gd name="connsiteX8" fmla="*/ 121767 w 121766"/>
                <a:gd name="connsiteY8" fmla="*/ 60893 h 121776"/>
                <a:gd name="connsiteX9" fmla="*/ 60884 w 121766"/>
                <a:gd name="connsiteY9" fmla="*/ 121777 h 12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66" h="121776">
                  <a:moveTo>
                    <a:pt x="60884" y="25575"/>
                  </a:moveTo>
                  <a:cubicBezTo>
                    <a:pt x="41434" y="25575"/>
                    <a:pt x="25579" y="41424"/>
                    <a:pt x="25579" y="60893"/>
                  </a:cubicBezTo>
                  <a:cubicBezTo>
                    <a:pt x="25580" y="80362"/>
                    <a:pt x="41433" y="96202"/>
                    <a:pt x="60883" y="96202"/>
                  </a:cubicBezTo>
                  <a:cubicBezTo>
                    <a:pt x="80367" y="96202"/>
                    <a:pt x="96188" y="80362"/>
                    <a:pt x="96188" y="60893"/>
                  </a:cubicBezTo>
                  <a:cubicBezTo>
                    <a:pt x="96188" y="41414"/>
                    <a:pt x="80367" y="25575"/>
                    <a:pt x="60884" y="25575"/>
                  </a:cubicBezTo>
                  <a:close/>
                  <a:moveTo>
                    <a:pt x="60884" y="121777"/>
                  </a:moveTo>
                  <a:cubicBezTo>
                    <a:pt x="27312" y="121777"/>
                    <a:pt x="0" y="94468"/>
                    <a:pt x="0" y="60893"/>
                  </a:cubicBezTo>
                  <a:cubicBezTo>
                    <a:pt x="1" y="27308"/>
                    <a:pt x="27311" y="0"/>
                    <a:pt x="60883" y="0"/>
                  </a:cubicBezTo>
                  <a:cubicBezTo>
                    <a:pt x="94457" y="0"/>
                    <a:pt x="121767" y="27318"/>
                    <a:pt x="121767" y="60893"/>
                  </a:cubicBezTo>
                  <a:cubicBezTo>
                    <a:pt x="121768" y="94468"/>
                    <a:pt x="94456" y="121786"/>
                    <a:pt x="60884" y="121777"/>
                  </a:cubicBezTo>
                  <a:close/>
                </a:path>
              </a:pathLst>
            </a:custGeom>
            <a:solidFill>
              <a:schemeClr val="tx2"/>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E6F8E14-12CD-EEC4-0191-F02609AA4CB0}"/>
                </a:ext>
              </a:extLst>
            </p:cNvPr>
            <p:cNvSpPr/>
            <p:nvPr/>
          </p:nvSpPr>
          <p:spPr>
            <a:xfrm>
              <a:off x="10528478" y="3128682"/>
              <a:ext cx="268976" cy="25574"/>
            </a:xfrm>
            <a:custGeom>
              <a:avLst/>
              <a:gdLst>
                <a:gd name="connsiteX0" fmla="*/ 256189 w 268976"/>
                <a:gd name="connsiteY0" fmla="*/ 25574 h 25574"/>
                <a:gd name="connsiteX1" fmla="*/ 12791 w 268976"/>
                <a:gd name="connsiteY1" fmla="*/ 25574 h 25574"/>
                <a:gd name="connsiteX2" fmla="*/ 0 w 268976"/>
                <a:gd name="connsiteY2" fmla="*/ 12792 h 25574"/>
                <a:gd name="connsiteX3" fmla="*/ 12789 w 268976"/>
                <a:gd name="connsiteY3" fmla="*/ 0 h 25574"/>
                <a:gd name="connsiteX4" fmla="*/ 256189 w 268976"/>
                <a:gd name="connsiteY4" fmla="*/ 0 h 25574"/>
                <a:gd name="connsiteX5" fmla="*/ 268977 w 268976"/>
                <a:gd name="connsiteY5" fmla="*/ 12792 h 25574"/>
                <a:gd name="connsiteX6" fmla="*/ 256189 w 268976"/>
                <a:gd name="connsiteY6" fmla="*/ 25574 h 2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 h="25574">
                  <a:moveTo>
                    <a:pt x="256189" y="25574"/>
                  </a:moveTo>
                  <a:lnTo>
                    <a:pt x="12791" y="25574"/>
                  </a:lnTo>
                  <a:cubicBezTo>
                    <a:pt x="5728" y="25574"/>
                    <a:pt x="0" y="19850"/>
                    <a:pt x="0" y="12792"/>
                  </a:cubicBezTo>
                  <a:cubicBezTo>
                    <a:pt x="0" y="5724"/>
                    <a:pt x="5728" y="0"/>
                    <a:pt x="12789" y="0"/>
                  </a:cubicBezTo>
                  <a:lnTo>
                    <a:pt x="256189" y="0"/>
                  </a:lnTo>
                  <a:cubicBezTo>
                    <a:pt x="263248" y="0"/>
                    <a:pt x="268977" y="5724"/>
                    <a:pt x="268977" y="12792"/>
                  </a:cubicBezTo>
                  <a:cubicBezTo>
                    <a:pt x="268977" y="19850"/>
                    <a:pt x="263247" y="25574"/>
                    <a:pt x="256189" y="25574"/>
                  </a:cubicBezTo>
                  <a:close/>
                </a:path>
              </a:pathLst>
            </a:custGeom>
            <a:solidFill>
              <a:schemeClr val="tx2"/>
            </a:solidFill>
            <a:ln w="9525" cap="flat">
              <a:noFill/>
              <a:prstDash val="solid"/>
              <a:miter/>
            </a:ln>
          </p:spPr>
          <p:txBody>
            <a:bodyPr rtlCol="0" anchor="ctr"/>
            <a:lstStyle/>
            <a:p>
              <a:endParaRPr lang="en-US"/>
            </a:p>
          </p:txBody>
        </p:sp>
      </p:grpSp>
      <p:sp>
        <p:nvSpPr>
          <p:cNvPr id="3" name="Title 2">
            <a:extLst>
              <a:ext uri="{FF2B5EF4-FFF2-40B4-BE49-F238E27FC236}">
                <a16:creationId xmlns:a16="http://schemas.microsoft.com/office/drawing/2014/main" id="{62CE080D-A9E8-7B96-654E-F3780CE82B4C}"/>
              </a:ext>
            </a:extLst>
          </p:cNvPr>
          <p:cNvSpPr>
            <a:spLocks noGrp="1"/>
          </p:cNvSpPr>
          <p:nvPr>
            <p:ph type="title"/>
          </p:nvPr>
        </p:nvSpPr>
        <p:spPr/>
        <p:txBody>
          <a:bodyPr vert="horz" lIns="0" tIns="0" rIns="0" bIns="0" rtlCol="0" anchor="t" anchorCtr="0">
            <a:noAutofit/>
          </a:bodyPr>
          <a:lstStyle/>
          <a:p>
            <a:r>
              <a:rPr lang="he-IL" sz="5400" dirty="0">
                <a:solidFill>
                  <a:schemeClr val="tx2"/>
                </a:solidFill>
              </a:rPr>
              <a:t>האם תמחיר ההעמסות והתקורה עדכני?</a:t>
            </a:r>
            <a:br>
              <a:rPr lang="en-US" sz="5400" dirty="0">
                <a:solidFill>
                  <a:schemeClr val="tx2"/>
                </a:solidFill>
              </a:rPr>
            </a:br>
            <a:endParaRPr lang="en-US" sz="5400" dirty="0">
              <a:solidFill>
                <a:schemeClr val="tx2"/>
              </a:solidFill>
            </a:endParaRPr>
          </a:p>
        </p:txBody>
      </p:sp>
      <p:sp>
        <p:nvSpPr>
          <p:cNvPr id="15" name="TextBox 14">
            <a:extLst>
              <a:ext uri="{FF2B5EF4-FFF2-40B4-BE49-F238E27FC236}">
                <a16:creationId xmlns:a16="http://schemas.microsoft.com/office/drawing/2014/main" id="{69F0CD80-BDED-2B2A-BEC0-22C1556F3039}"/>
              </a:ext>
            </a:extLst>
          </p:cNvPr>
          <p:cNvSpPr txBox="1"/>
          <p:nvPr/>
        </p:nvSpPr>
        <p:spPr>
          <a:xfrm>
            <a:off x="1009001" y="1701130"/>
            <a:ext cx="5441831" cy="809842"/>
          </a:xfrm>
          <a:prstGeom prst="rect">
            <a:avLst/>
          </a:prstGeom>
          <a:solidFill>
            <a:schemeClr val="bg1">
              <a:lumMod val="95000"/>
            </a:schemeClr>
          </a:solidFill>
          <a:ln w="19050">
            <a:noFill/>
          </a:ln>
        </p:spPr>
        <p:txBody>
          <a:bodyPr wrap="square" lIns="182880" rIns="182880" rtlCol="0" anchor="ctr" anchorCtr="0">
            <a:noAutofit/>
          </a:bodyPr>
          <a:lstStyle/>
          <a:p>
            <a:pPr algn="ctr" rtl="1"/>
            <a:r>
              <a:rPr lang="he-IL" noProof="1">
                <a:solidFill>
                  <a:schemeClr val="tx2"/>
                </a:solidFill>
                <a:latin typeface="Almoni DL AAA" panose="020B0500000000020004" pitchFamily="34" charset="-79"/>
                <a:cs typeface="Almoni DL AAA" panose="020B0500000000020004" pitchFamily="34" charset="-79"/>
              </a:rPr>
              <a:t>האם לקחנו בחשבון שעם השנים המחירים שבתמחור שעשינו עלו? לדוגמה מחירי החשמל, ביטוח, אחזקה וכדומה.</a:t>
            </a:r>
            <a:endParaRPr lang="en-US" noProof="1">
              <a:solidFill>
                <a:schemeClr val="tx2"/>
              </a:solidFill>
              <a:latin typeface="Almoni DL AAA" panose="020B0500000000020004" pitchFamily="34" charset="-79"/>
              <a:cs typeface="Almoni DL AAA" panose="020B0500000000020004" pitchFamily="34" charset="-79"/>
            </a:endParaRPr>
          </a:p>
        </p:txBody>
      </p:sp>
      <p:sp>
        <p:nvSpPr>
          <p:cNvPr id="53" name="TextBox 52">
            <a:extLst>
              <a:ext uri="{FF2B5EF4-FFF2-40B4-BE49-F238E27FC236}">
                <a16:creationId xmlns:a16="http://schemas.microsoft.com/office/drawing/2014/main" id="{ED8213BF-DDDA-ADA7-217A-D64C9AC6A06D}"/>
              </a:ext>
            </a:extLst>
          </p:cNvPr>
          <p:cNvSpPr txBox="1"/>
          <p:nvPr/>
        </p:nvSpPr>
        <p:spPr>
          <a:xfrm>
            <a:off x="1009860" y="1285590"/>
            <a:ext cx="5440002" cy="369332"/>
          </a:xfrm>
          <a:prstGeom prst="rect">
            <a:avLst/>
          </a:prstGeom>
          <a:solidFill>
            <a:schemeClr val="accent1"/>
          </a:solidFill>
        </p:spPr>
        <p:txBody>
          <a:bodyPr wrap="square" lIns="0" tIns="0" rIns="0" bIns="0" rtlCol="0" anchor="b">
            <a:spAutoFit/>
          </a:bodyPr>
          <a:lstStyle/>
          <a:p>
            <a:pPr algn="ctr" rtl="1">
              <a:spcAft>
                <a:spcPts val="600"/>
              </a:spcAft>
            </a:pPr>
            <a:r>
              <a:rPr lang="he-IL" sz="2400" b="1" cap="all">
                <a:solidFill>
                  <a:schemeClr val="bg1"/>
                </a:solidFill>
                <a:latin typeface="Almoni DL AAA" panose="020B0500000000020004" pitchFamily="34" charset="-79"/>
                <a:cs typeface="Almoni DL AAA" panose="020B0500000000020004" pitchFamily="34" charset="-79"/>
              </a:rPr>
              <a:t>עליית מחירים</a:t>
            </a:r>
            <a:endParaRPr lang="en-US" sz="2400" b="1" cap="all" dirty="0" err="1">
              <a:solidFill>
                <a:schemeClr val="bg1"/>
              </a:solidFill>
              <a:latin typeface="Almoni DL AAA" panose="020B0500000000020004" pitchFamily="34" charset="-79"/>
              <a:cs typeface="Almoni DL AAA" panose="020B0500000000020004" pitchFamily="34" charset="-79"/>
            </a:endParaRPr>
          </a:p>
        </p:txBody>
      </p:sp>
      <p:sp>
        <p:nvSpPr>
          <p:cNvPr id="59" name="TextBox 58">
            <a:extLst>
              <a:ext uri="{FF2B5EF4-FFF2-40B4-BE49-F238E27FC236}">
                <a16:creationId xmlns:a16="http://schemas.microsoft.com/office/drawing/2014/main" id="{1B89041B-6B7F-0CB1-143A-47800B9A7429}"/>
              </a:ext>
            </a:extLst>
          </p:cNvPr>
          <p:cNvSpPr txBox="1"/>
          <p:nvPr/>
        </p:nvSpPr>
        <p:spPr>
          <a:xfrm>
            <a:off x="1009001" y="3233509"/>
            <a:ext cx="5441831" cy="801464"/>
          </a:xfrm>
          <a:prstGeom prst="rect">
            <a:avLst/>
          </a:prstGeom>
          <a:solidFill>
            <a:schemeClr val="bg1">
              <a:lumMod val="95000"/>
            </a:schemeClr>
          </a:solidFill>
          <a:ln w="19050">
            <a:noFill/>
          </a:ln>
        </p:spPr>
        <p:txBody>
          <a:bodyPr wrap="square" lIns="182880" rIns="182880" rtlCol="0" anchor="ctr" anchorCtr="0">
            <a:noAutofit/>
          </a:bodyPr>
          <a:lstStyle/>
          <a:p>
            <a:pPr algn="ctr" rtl="1"/>
            <a:r>
              <a:rPr lang="he-IL" noProof="1">
                <a:solidFill>
                  <a:schemeClr val="tx2"/>
                </a:solidFill>
                <a:latin typeface="Almoni DL AAA" panose="020B0500000000020004" pitchFamily="34" charset="-79"/>
                <a:cs typeface="Almoni DL AAA" panose="020B0500000000020004" pitchFamily="34" charset="-79"/>
              </a:rPr>
              <a:t>האם לקחנו בחשבון שעם השנים הוספנו פעילויות, מנהלים, תחומי אחריות וכדומה?</a:t>
            </a:r>
          </a:p>
        </p:txBody>
      </p:sp>
      <p:sp>
        <p:nvSpPr>
          <p:cNvPr id="60" name="TextBox 59">
            <a:extLst>
              <a:ext uri="{FF2B5EF4-FFF2-40B4-BE49-F238E27FC236}">
                <a16:creationId xmlns:a16="http://schemas.microsoft.com/office/drawing/2014/main" id="{B0DB7D1B-83F4-C56E-74A4-E46C24B39ABA}"/>
              </a:ext>
            </a:extLst>
          </p:cNvPr>
          <p:cNvSpPr txBox="1"/>
          <p:nvPr/>
        </p:nvSpPr>
        <p:spPr>
          <a:xfrm>
            <a:off x="1009860" y="2817969"/>
            <a:ext cx="5440002" cy="369332"/>
          </a:xfrm>
          <a:prstGeom prst="rect">
            <a:avLst/>
          </a:prstGeom>
          <a:solidFill>
            <a:schemeClr val="accent4"/>
          </a:solidFill>
        </p:spPr>
        <p:txBody>
          <a:bodyPr wrap="square" lIns="0" tIns="0" rIns="0" bIns="0" rtlCol="0" anchor="b">
            <a:spAutoFit/>
          </a:bodyPr>
          <a:lstStyle/>
          <a:p>
            <a:pPr algn="ctr" rtl="1">
              <a:spcAft>
                <a:spcPts val="600"/>
              </a:spcAft>
            </a:pPr>
            <a:r>
              <a:rPr lang="he-IL" sz="2400" b="1" cap="all" dirty="0">
                <a:solidFill>
                  <a:schemeClr val="bg1"/>
                </a:solidFill>
                <a:latin typeface="Almoni DL AAA" panose="020B0500000000020004" pitchFamily="34" charset="-79"/>
                <a:cs typeface="Almoni DL AAA" panose="020B0500000000020004" pitchFamily="34" charset="-79"/>
              </a:rPr>
              <a:t>תוספות</a:t>
            </a:r>
            <a:endParaRPr lang="en-US" sz="2400" b="1" cap="all" dirty="0" err="1">
              <a:solidFill>
                <a:schemeClr val="bg1"/>
              </a:solidFill>
              <a:latin typeface="Almoni DL AAA" panose="020B0500000000020004" pitchFamily="34" charset="-79"/>
              <a:cs typeface="Almoni DL AAA" panose="020B0500000000020004" pitchFamily="34" charset="-79"/>
            </a:endParaRPr>
          </a:p>
        </p:txBody>
      </p:sp>
      <p:sp>
        <p:nvSpPr>
          <p:cNvPr id="61" name="TextBox 60">
            <a:extLst>
              <a:ext uri="{FF2B5EF4-FFF2-40B4-BE49-F238E27FC236}">
                <a16:creationId xmlns:a16="http://schemas.microsoft.com/office/drawing/2014/main" id="{E6CF2FC8-F7DB-8AE6-B977-D9BFC6BDC306}"/>
              </a:ext>
            </a:extLst>
          </p:cNvPr>
          <p:cNvSpPr txBox="1"/>
          <p:nvPr/>
        </p:nvSpPr>
        <p:spPr>
          <a:xfrm>
            <a:off x="1009001" y="4722346"/>
            <a:ext cx="5441831" cy="978676"/>
          </a:xfrm>
          <a:prstGeom prst="rect">
            <a:avLst/>
          </a:prstGeom>
          <a:solidFill>
            <a:schemeClr val="bg1">
              <a:lumMod val="95000"/>
            </a:schemeClr>
          </a:solidFill>
          <a:ln w="19050">
            <a:noFill/>
          </a:ln>
        </p:spPr>
        <p:txBody>
          <a:bodyPr wrap="square" lIns="182880" rIns="182880" rtlCol="0" anchor="ctr" anchorCtr="0">
            <a:noAutofit/>
          </a:bodyPr>
          <a:lstStyle/>
          <a:p>
            <a:pPr algn="ctr" rtl="1"/>
            <a:r>
              <a:rPr lang="he-IL" noProof="1">
                <a:solidFill>
                  <a:schemeClr val="tx2"/>
                </a:solidFill>
                <a:latin typeface="Almoni DL AAA" panose="020B0500000000020004" pitchFamily="34" charset="-79"/>
                <a:cs typeface="Almoni DL AAA" panose="020B0500000000020004" pitchFamily="34" charset="-79"/>
              </a:rPr>
              <a:t>אחת לשנתיים חשוב מאוד לבחון מחדש את המנגנון של העמסות ותקורה, כדי להביא בחשבון את עליית המחירים,  התוספות והשינויים שנעשים בארגון עם השנים.</a:t>
            </a:r>
          </a:p>
        </p:txBody>
      </p:sp>
      <p:sp>
        <p:nvSpPr>
          <p:cNvPr id="62" name="TextBox 61">
            <a:extLst>
              <a:ext uri="{FF2B5EF4-FFF2-40B4-BE49-F238E27FC236}">
                <a16:creationId xmlns:a16="http://schemas.microsoft.com/office/drawing/2014/main" id="{EA1D18F6-7C36-5AAC-062E-849E28E7B2DC}"/>
              </a:ext>
            </a:extLst>
          </p:cNvPr>
          <p:cNvSpPr txBox="1"/>
          <p:nvPr/>
        </p:nvSpPr>
        <p:spPr>
          <a:xfrm>
            <a:off x="1009860" y="4306806"/>
            <a:ext cx="5440002" cy="369332"/>
          </a:xfrm>
          <a:prstGeom prst="rect">
            <a:avLst/>
          </a:prstGeom>
          <a:solidFill>
            <a:schemeClr val="accent5"/>
          </a:solidFill>
        </p:spPr>
        <p:txBody>
          <a:bodyPr wrap="square" lIns="0" tIns="0" rIns="0" bIns="0" rtlCol="0" anchor="b">
            <a:spAutoFit/>
          </a:bodyPr>
          <a:lstStyle/>
          <a:p>
            <a:pPr algn="ctr" rtl="1">
              <a:spcAft>
                <a:spcPts val="600"/>
              </a:spcAft>
            </a:pPr>
            <a:r>
              <a:rPr lang="he-IL" sz="2400" b="1" cap="all" dirty="0">
                <a:solidFill>
                  <a:schemeClr val="bg1"/>
                </a:solidFill>
                <a:latin typeface="Almoni DL AAA" panose="020B0500000000020004" pitchFamily="34" charset="-79"/>
                <a:cs typeface="Almoni DL AAA" panose="020B0500000000020004" pitchFamily="34" charset="-79"/>
              </a:rPr>
              <a:t>מסקנה</a:t>
            </a:r>
            <a:endParaRPr lang="en-US" sz="2400" b="1" cap="all" dirty="0" err="1">
              <a:solidFill>
                <a:schemeClr val="bg1"/>
              </a:solidFill>
              <a:latin typeface="Almoni DL AAA" panose="020B0500000000020004" pitchFamily="34" charset="-79"/>
              <a:cs typeface="Almoni DL AAA" panose="020B0500000000020004" pitchFamily="34" charset="-79"/>
            </a:endParaRPr>
          </a:p>
        </p:txBody>
      </p:sp>
    </p:spTree>
    <p:extLst>
      <p:ext uri="{BB962C8B-B14F-4D97-AF65-F5344CB8AC3E}">
        <p14:creationId xmlns:p14="http://schemas.microsoft.com/office/powerpoint/2010/main" val="1759174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F802E4-2E35-6FA7-9D9D-3551B4A1AAB0}"/>
              </a:ext>
            </a:extLst>
          </p:cNvPr>
          <p:cNvSpPr>
            <a:spLocks noGrp="1"/>
          </p:cNvSpPr>
          <p:nvPr>
            <p:ph type="title"/>
          </p:nvPr>
        </p:nvSpPr>
        <p:spPr/>
        <p:txBody>
          <a:bodyPr/>
          <a:lstStyle/>
          <a:p>
            <a:r>
              <a:rPr lang="he-IL" sz="4400" b="1" dirty="0">
                <a:solidFill>
                  <a:schemeClr val="tx2"/>
                </a:solidFill>
                <a:latin typeface="Almoni Tzar ML v5 AAA" panose="00000506000000000000" pitchFamily="50" charset="-79"/>
                <a:cs typeface="Almoni Tzar ML v5 AAA" panose="00000506000000000000" pitchFamily="50" charset="-79"/>
              </a:rPr>
              <a:t>תוכנית הבראה</a:t>
            </a:r>
            <a:endParaRPr lang="en-US" dirty="0"/>
          </a:p>
        </p:txBody>
      </p:sp>
      <p:sp>
        <p:nvSpPr>
          <p:cNvPr id="9" name="TextBox 8">
            <a:extLst>
              <a:ext uri="{FF2B5EF4-FFF2-40B4-BE49-F238E27FC236}">
                <a16:creationId xmlns:a16="http://schemas.microsoft.com/office/drawing/2014/main" id="{E0257BD9-0F36-DC4C-5498-EBC6901FC587}"/>
              </a:ext>
            </a:extLst>
          </p:cNvPr>
          <p:cNvSpPr txBox="1"/>
          <p:nvPr/>
        </p:nvSpPr>
        <p:spPr>
          <a:xfrm>
            <a:off x="5184286" y="1520387"/>
            <a:ext cx="6055647" cy="478308"/>
          </a:xfrm>
          <a:prstGeom prst="rect">
            <a:avLst/>
          </a:prstGeom>
          <a:noFill/>
        </p:spPr>
        <p:txBody>
          <a:bodyPr wrap="square" lIns="54610" tIns="54610" rIns="54610" bIns="54610" rtlCol="0">
            <a:noAutofit/>
          </a:bodyPr>
          <a:lstStyle/>
          <a:p>
            <a:pPr algn="r" rtl="1">
              <a:spcAft>
                <a:spcPts val="600"/>
              </a:spcAft>
            </a:pPr>
            <a:r>
              <a:rPr lang="he-IL" sz="2000" b="1" dirty="0">
                <a:solidFill>
                  <a:schemeClr val="tx2"/>
                </a:solidFill>
                <a:latin typeface="Almoni DL AAA" panose="020B0500000000020004" pitchFamily="34" charset="-79"/>
                <a:cs typeface="Almoni DL AAA" panose="020B0500000000020004" pitchFamily="34" charset="-79"/>
              </a:rPr>
              <a:t>קיימים שני סוגים של תוכניות הבראה:</a:t>
            </a:r>
          </a:p>
        </p:txBody>
      </p:sp>
      <p:sp>
        <p:nvSpPr>
          <p:cNvPr id="4" name="Rectangle 102">
            <a:extLst>
              <a:ext uri="{FF2B5EF4-FFF2-40B4-BE49-F238E27FC236}">
                <a16:creationId xmlns:a16="http://schemas.microsoft.com/office/drawing/2014/main" id="{261A871C-35C6-2479-0FAF-355789158324}"/>
              </a:ext>
            </a:extLst>
          </p:cNvPr>
          <p:cNvSpPr/>
          <p:nvPr/>
        </p:nvSpPr>
        <p:spPr>
          <a:xfrm>
            <a:off x="8702012" y="3038721"/>
            <a:ext cx="2497801" cy="1627621"/>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r" rtl="0"/>
            <a:endParaRPr lang="he-IL" sz="1500" dirty="0">
              <a:solidFill>
                <a:schemeClr val="bg1"/>
              </a:solidFill>
            </a:endParaRPr>
          </a:p>
        </p:txBody>
      </p:sp>
      <p:sp>
        <p:nvSpPr>
          <p:cNvPr id="10" name="TextBox 9">
            <a:extLst>
              <a:ext uri="{FF2B5EF4-FFF2-40B4-BE49-F238E27FC236}">
                <a16:creationId xmlns:a16="http://schemas.microsoft.com/office/drawing/2014/main" id="{ABF5F2D0-8A6A-8633-F14E-E40A1E89FB6C}"/>
              </a:ext>
            </a:extLst>
          </p:cNvPr>
          <p:cNvSpPr txBox="1"/>
          <p:nvPr/>
        </p:nvSpPr>
        <p:spPr>
          <a:xfrm>
            <a:off x="9239712" y="2278743"/>
            <a:ext cx="1422400" cy="1059543"/>
          </a:xfrm>
          <a:prstGeom prst="rect">
            <a:avLst/>
          </a:prstGeom>
          <a:solidFill>
            <a:schemeClr val="bg1"/>
          </a:solidFill>
        </p:spPr>
        <p:txBody>
          <a:bodyPr vert="horz" wrap="square" lIns="0" tIns="0" rIns="0" bIns="0" rtlCol="0" anchor="t" anchorCtr="0">
            <a:noAutofit/>
          </a:bodyPr>
          <a:lstStyle/>
          <a:p>
            <a:pPr algn="ctr">
              <a:spcAft>
                <a:spcPts val="600"/>
              </a:spcAft>
            </a:pPr>
            <a:r>
              <a:rPr lang="en-US" sz="6000" b="1" dirty="0">
                <a:solidFill>
                  <a:schemeClr val="accent1"/>
                </a:solidFill>
                <a:latin typeface="+mj-lt"/>
              </a:rPr>
              <a:t>1</a:t>
            </a:r>
          </a:p>
        </p:txBody>
      </p:sp>
      <p:sp>
        <p:nvSpPr>
          <p:cNvPr id="5" name="TextBox 4">
            <a:extLst>
              <a:ext uri="{FF2B5EF4-FFF2-40B4-BE49-F238E27FC236}">
                <a16:creationId xmlns:a16="http://schemas.microsoft.com/office/drawing/2014/main" id="{3066F5EB-5D36-6C77-1B84-DC94AB7762F3}"/>
              </a:ext>
            </a:extLst>
          </p:cNvPr>
          <p:cNvSpPr txBox="1"/>
          <p:nvPr/>
        </p:nvSpPr>
        <p:spPr>
          <a:xfrm>
            <a:off x="9053633" y="3505201"/>
            <a:ext cx="1852613" cy="451802"/>
          </a:xfrm>
          <a:prstGeom prst="rect">
            <a:avLst/>
          </a:prstGeom>
        </p:spPr>
        <p:txBody>
          <a:bodyPr vert="horz" wrap="square" lIns="0" tIns="0" rIns="0" bIns="0" rtlCol="0" anchor="t" anchorCtr="0">
            <a:noAutofit/>
          </a:bodyPr>
          <a:lstStyle/>
          <a:p>
            <a:pPr algn="ctr" rtl="1">
              <a:spcAft>
                <a:spcPts val="600"/>
              </a:spcAft>
            </a:pPr>
            <a:r>
              <a:rPr lang="he-IL" sz="2400" b="1" dirty="0">
                <a:solidFill>
                  <a:schemeClr val="tx2"/>
                </a:solidFill>
                <a:latin typeface="Almoni DL AAA" panose="020B0500000000020004" pitchFamily="34" charset="-79"/>
                <a:cs typeface="Almoni DL AAA" panose="020B0500000000020004" pitchFamily="34" charset="-79"/>
              </a:rPr>
              <a:t>תוכנית יזומה על ידי החברה</a:t>
            </a:r>
            <a:endParaRPr lang="en-US" sz="2400" b="1" dirty="0">
              <a:solidFill>
                <a:schemeClr val="tx2"/>
              </a:solidFill>
              <a:latin typeface="Almoni DL AAA" panose="020B0500000000020004" pitchFamily="34" charset="-79"/>
              <a:cs typeface="Almoni DL AAA" panose="020B0500000000020004" pitchFamily="34" charset="-79"/>
            </a:endParaRPr>
          </a:p>
        </p:txBody>
      </p:sp>
      <p:sp>
        <p:nvSpPr>
          <p:cNvPr id="13" name="Rectangle 102">
            <a:extLst>
              <a:ext uri="{FF2B5EF4-FFF2-40B4-BE49-F238E27FC236}">
                <a16:creationId xmlns:a16="http://schemas.microsoft.com/office/drawing/2014/main" id="{087C6718-ED5F-3FBB-3516-33BF5AFD8B00}"/>
              </a:ext>
            </a:extLst>
          </p:cNvPr>
          <p:cNvSpPr/>
          <p:nvPr/>
        </p:nvSpPr>
        <p:spPr>
          <a:xfrm>
            <a:off x="5910644" y="3038721"/>
            <a:ext cx="2497801" cy="1627621"/>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r" rtl="0"/>
            <a:endParaRPr lang="he-IL" sz="1500" dirty="0">
              <a:solidFill>
                <a:schemeClr val="bg1"/>
              </a:solidFill>
            </a:endParaRPr>
          </a:p>
        </p:txBody>
      </p:sp>
      <p:sp>
        <p:nvSpPr>
          <p:cNvPr id="14" name="TextBox 13">
            <a:extLst>
              <a:ext uri="{FF2B5EF4-FFF2-40B4-BE49-F238E27FC236}">
                <a16:creationId xmlns:a16="http://schemas.microsoft.com/office/drawing/2014/main" id="{5359D6CE-63AF-1E56-C630-20910D7B922D}"/>
              </a:ext>
            </a:extLst>
          </p:cNvPr>
          <p:cNvSpPr txBox="1"/>
          <p:nvPr/>
        </p:nvSpPr>
        <p:spPr>
          <a:xfrm>
            <a:off x="6448344" y="2278743"/>
            <a:ext cx="1422400" cy="1059543"/>
          </a:xfrm>
          <a:prstGeom prst="rect">
            <a:avLst/>
          </a:prstGeom>
          <a:solidFill>
            <a:schemeClr val="bg1"/>
          </a:solidFill>
        </p:spPr>
        <p:txBody>
          <a:bodyPr vert="horz" wrap="square" lIns="0" tIns="0" rIns="0" bIns="0" rtlCol="0" anchor="t" anchorCtr="0">
            <a:noAutofit/>
          </a:bodyPr>
          <a:lstStyle/>
          <a:p>
            <a:pPr algn="ctr">
              <a:spcAft>
                <a:spcPts val="600"/>
              </a:spcAft>
            </a:pPr>
            <a:r>
              <a:rPr lang="en-US" sz="6000" b="1" dirty="0">
                <a:solidFill>
                  <a:schemeClr val="accent1"/>
                </a:solidFill>
                <a:latin typeface="+mj-lt"/>
              </a:rPr>
              <a:t>2</a:t>
            </a:r>
          </a:p>
        </p:txBody>
      </p:sp>
      <p:sp>
        <p:nvSpPr>
          <p:cNvPr id="15" name="TextBox 14">
            <a:extLst>
              <a:ext uri="{FF2B5EF4-FFF2-40B4-BE49-F238E27FC236}">
                <a16:creationId xmlns:a16="http://schemas.microsoft.com/office/drawing/2014/main" id="{A2282792-0857-0F84-B899-787F2E806CAA}"/>
              </a:ext>
            </a:extLst>
          </p:cNvPr>
          <p:cNvSpPr txBox="1"/>
          <p:nvPr/>
        </p:nvSpPr>
        <p:spPr>
          <a:xfrm>
            <a:off x="6262265" y="3338286"/>
            <a:ext cx="1852613" cy="451802"/>
          </a:xfrm>
          <a:prstGeom prst="rect">
            <a:avLst/>
          </a:prstGeom>
        </p:spPr>
        <p:txBody>
          <a:bodyPr vert="horz" wrap="square" lIns="0" tIns="0" rIns="0" bIns="0" rtlCol="0" anchor="t" anchorCtr="0">
            <a:noAutofit/>
          </a:bodyPr>
          <a:lstStyle/>
          <a:p>
            <a:pPr algn="ctr" rtl="1">
              <a:spcAft>
                <a:spcPts val="600"/>
              </a:spcAft>
            </a:pPr>
            <a:r>
              <a:rPr lang="he-IL" sz="2400" b="1" dirty="0">
                <a:solidFill>
                  <a:schemeClr val="tx2"/>
                </a:solidFill>
                <a:latin typeface="Almoni DL AAA" panose="020B0500000000020004" pitchFamily="34" charset="-79"/>
                <a:cs typeface="Almoni DL AAA" panose="020B0500000000020004" pitchFamily="34" charset="-79"/>
              </a:rPr>
              <a:t>תוכנית המחויבת על ידי רשם העמותות</a:t>
            </a:r>
            <a:endParaRPr lang="en-US" sz="2400" b="1" dirty="0">
              <a:solidFill>
                <a:schemeClr val="tx2"/>
              </a:solidFill>
              <a:latin typeface="Almoni DL AAA" panose="020B0500000000020004" pitchFamily="34" charset="-79"/>
              <a:cs typeface="Almoni DL AAA" panose="020B0500000000020004" pitchFamily="34" charset="-79"/>
            </a:endParaRPr>
          </a:p>
        </p:txBody>
      </p:sp>
      <p:grpSp>
        <p:nvGrpSpPr>
          <p:cNvPr id="16" name="Group 15">
            <a:extLst>
              <a:ext uri="{FF2B5EF4-FFF2-40B4-BE49-F238E27FC236}">
                <a16:creationId xmlns:a16="http://schemas.microsoft.com/office/drawing/2014/main" id="{3EBC19F8-7CBD-DDD1-C337-80A70D0ED6EC}"/>
              </a:ext>
            </a:extLst>
          </p:cNvPr>
          <p:cNvGrpSpPr/>
          <p:nvPr/>
        </p:nvGrpSpPr>
        <p:grpSpPr>
          <a:xfrm>
            <a:off x="-1" y="-29028"/>
            <a:ext cx="5430065" cy="6887028"/>
            <a:chOff x="1038814" y="1513157"/>
            <a:chExt cx="5063385" cy="4905375"/>
          </a:xfrm>
        </p:grpSpPr>
        <p:sp>
          <p:nvSpPr>
            <p:cNvPr id="17" name="Rectangle 16">
              <a:extLst>
                <a:ext uri="{FF2B5EF4-FFF2-40B4-BE49-F238E27FC236}">
                  <a16:creationId xmlns:a16="http://schemas.microsoft.com/office/drawing/2014/main" id="{05A751A6-EA28-0FCA-2181-D92E6A9C2880}"/>
                </a:ext>
              </a:extLst>
            </p:cNvPr>
            <p:cNvSpPr/>
            <p:nvPr/>
          </p:nvSpPr>
          <p:spPr>
            <a:xfrm>
              <a:off x="1038814" y="1513157"/>
              <a:ext cx="5054428" cy="4905375"/>
            </a:xfrm>
            <a:prstGeom prst="rect">
              <a:avLst/>
            </a:prstGeom>
            <a:gradFill>
              <a:gsLst>
                <a:gs pos="63000">
                  <a:srgbClr val="00338D"/>
                </a:gs>
                <a:gs pos="14000">
                  <a:srgbClr val="00338D">
                    <a:lumMod val="60000"/>
                    <a:lumOff val="40000"/>
                  </a:srgbClr>
                </a:gs>
                <a:gs pos="100000">
                  <a:srgbClr val="00338D"/>
                </a:gs>
              </a:gsLst>
              <a:path path="circle">
                <a:fillToRect l="100000" t="100000"/>
              </a:path>
            </a:gradFill>
            <a:ln w="12700" cap="flat" cmpd="sng" algn="ctr">
              <a:noFill/>
              <a:prstDash val="solid"/>
              <a:miter lim="800000"/>
            </a:ln>
            <a:effectLst/>
          </p:spPr>
          <p:txBody>
            <a:bodyPr lIns="67573" tIns="67573" rIns="67573" bIns="67573" rtlCol="0" anchor="ct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856" b="0" i="0" u="none" strike="noStrike" kern="0" cap="none" spc="0" normalizeH="0" baseline="0" noProof="0" dirty="0" err="1">
                <a:ln>
                  <a:noFill/>
                </a:ln>
                <a:solidFill>
                  <a:prstClr val="white"/>
                </a:solidFill>
                <a:effectLst/>
                <a:uLnTx/>
                <a:uFillTx/>
                <a:latin typeface="Almoni DL AAA" panose="020B0500000000020004" pitchFamily="34" charset="-79"/>
                <a:cs typeface="Almoni DL AAA" panose="020B0500000000020004" pitchFamily="34" charset="-79"/>
              </a:endParaRPr>
            </a:p>
          </p:txBody>
        </p:sp>
        <p:sp>
          <p:nvSpPr>
            <p:cNvPr id="18" name="Freeform: Shape 17">
              <a:extLst>
                <a:ext uri="{FF2B5EF4-FFF2-40B4-BE49-F238E27FC236}">
                  <a16:creationId xmlns:a16="http://schemas.microsoft.com/office/drawing/2014/main" id="{804E8AC9-7555-D516-3389-169FCC026029}"/>
                </a:ext>
              </a:extLst>
            </p:cNvPr>
            <p:cNvSpPr/>
            <p:nvPr/>
          </p:nvSpPr>
          <p:spPr>
            <a:xfrm>
              <a:off x="1097828" y="1522654"/>
              <a:ext cx="5004371" cy="3930169"/>
            </a:xfrm>
            <a:custGeom>
              <a:avLst/>
              <a:gdLst>
                <a:gd name="connsiteX0" fmla="*/ 0 w 4297175"/>
                <a:gd name="connsiteY0" fmla="*/ 0 h 4323280"/>
                <a:gd name="connsiteX1" fmla="*/ 4297175 w 4297175"/>
                <a:gd name="connsiteY1" fmla="*/ 0 h 4323280"/>
                <a:gd name="connsiteX2" fmla="*/ 4297175 w 4297175"/>
                <a:gd name="connsiteY2" fmla="*/ 4077996 h 4323280"/>
                <a:gd name="connsiteX3" fmla="*/ 3043437 w 4297175"/>
                <a:gd name="connsiteY3" fmla="*/ 4298688 h 4323280"/>
                <a:gd name="connsiteX4" fmla="*/ 1342797 w 4297175"/>
                <a:gd name="connsiteY4" fmla="*/ 3555228 h 4323280"/>
                <a:gd name="connsiteX5" fmla="*/ 0 w 4297175"/>
                <a:gd name="connsiteY5" fmla="*/ 1672519 h 432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7175" h="4323280">
                  <a:moveTo>
                    <a:pt x="0" y="0"/>
                  </a:moveTo>
                  <a:lnTo>
                    <a:pt x="4297175" y="0"/>
                  </a:lnTo>
                  <a:lnTo>
                    <a:pt x="4297175" y="4077996"/>
                  </a:lnTo>
                  <a:lnTo>
                    <a:pt x="3043437" y="4298688"/>
                  </a:lnTo>
                  <a:cubicBezTo>
                    <a:pt x="2399984" y="4411999"/>
                    <a:pt x="1751678" y="4128583"/>
                    <a:pt x="1342797" y="3555228"/>
                  </a:cubicBezTo>
                  <a:lnTo>
                    <a:pt x="0" y="1672519"/>
                  </a:lnTo>
                  <a:close/>
                </a:path>
              </a:pathLst>
            </a:custGeom>
            <a:gradFill flip="none" rotWithShape="1">
              <a:gsLst>
                <a:gs pos="100000">
                  <a:sysClr val="window" lastClr="FFFFFF">
                    <a:alpha val="7000"/>
                  </a:sysClr>
                </a:gs>
                <a:gs pos="0">
                  <a:sysClr val="window" lastClr="FFFFFF">
                    <a:alpha val="0"/>
                  </a:sysClr>
                </a:gs>
              </a:gsLst>
              <a:lin ang="5400000" scaled="0"/>
              <a:tileRect/>
            </a:gradFill>
            <a:ln w="12700" cap="flat" cmpd="sng" algn="ctr">
              <a:noFill/>
              <a:prstDash val="solid"/>
              <a:miter lim="800000"/>
            </a:ln>
            <a:effectLst/>
          </p:spPr>
          <p:txBody>
            <a:bodyPr wrap="square" lIns="67573" tIns="67573" rIns="67573" bIns="67573" rtlCol="0" anchor="ctr">
              <a:noAutofit/>
            </a:bodyPr>
            <a:lstStyle/>
            <a:p>
              <a:pPr marL="0" marR="0" lvl="0" indent="0" defTabSz="820425" eaLnBrk="1" fontAlgn="auto" latinLnBrk="0" hangingPunct="1">
                <a:lnSpc>
                  <a:spcPct val="100000"/>
                </a:lnSpc>
                <a:spcBef>
                  <a:spcPts val="0"/>
                </a:spcBef>
                <a:spcAft>
                  <a:spcPts val="0"/>
                </a:spcAft>
                <a:buClrTx/>
                <a:buSzTx/>
                <a:buFontTx/>
                <a:buNone/>
                <a:tabLst/>
                <a:defRPr/>
              </a:pPr>
              <a:endParaRPr kumimoji="0" lang="en-US" sz="1856" b="0" i="0" u="none" strike="noStrike" kern="0" cap="none" spc="0" normalizeH="0" baseline="0" noProof="0" dirty="0" err="1">
                <a:ln>
                  <a:noFill/>
                </a:ln>
                <a:solidFill>
                  <a:prstClr val="white"/>
                </a:solidFill>
                <a:effectLst/>
                <a:uLnTx/>
                <a:uFillTx/>
                <a:latin typeface="Almoni DL AAA" panose="020B0500000000020004" pitchFamily="34" charset="-79"/>
                <a:cs typeface="Almoni DL AAA" panose="020B0500000000020004" pitchFamily="34" charset="-79"/>
              </a:endParaRPr>
            </a:p>
          </p:txBody>
        </p:sp>
      </p:grpSp>
      <p:sp>
        <p:nvSpPr>
          <p:cNvPr id="20" name="TextBox 19">
            <a:extLst>
              <a:ext uri="{FF2B5EF4-FFF2-40B4-BE49-F238E27FC236}">
                <a16:creationId xmlns:a16="http://schemas.microsoft.com/office/drawing/2014/main" id="{AA4652EF-5B0A-C9D7-9E87-A1FB43035394}"/>
              </a:ext>
            </a:extLst>
          </p:cNvPr>
          <p:cNvSpPr txBox="1"/>
          <p:nvPr/>
        </p:nvSpPr>
        <p:spPr>
          <a:xfrm>
            <a:off x="232229" y="549728"/>
            <a:ext cx="4805278" cy="584775"/>
          </a:xfrm>
          <a:prstGeom prst="rect">
            <a:avLst/>
          </a:prstGeom>
          <a:noFill/>
        </p:spPr>
        <p:txBody>
          <a:bodyPr wrap="square">
            <a:spAutoFit/>
          </a:bodyPr>
          <a:lstStyle/>
          <a:p>
            <a:pPr algn="r" rtl="1">
              <a:spcAft>
                <a:spcPts val="600"/>
              </a:spcAft>
            </a:pPr>
            <a:r>
              <a:rPr lang="he-IL" sz="3200" b="1" dirty="0">
                <a:solidFill>
                  <a:schemeClr val="bg1"/>
                </a:solidFill>
                <a:latin typeface="Almoni Tzar ML v5 AAA" panose="00000506000000000000" pitchFamily="50" charset="-79"/>
                <a:cs typeface="Almoni Tzar ML v5 AAA" panose="00000506000000000000" pitchFamily="50" charset="-79"/>
              </a:rPr>
              <a:t>מהלכים רלוונטיים לתוכנית הבראה</a:t>
            </a:r>
            <a:endParaRPr lang="en-US" sz="2800" b="1" dirty="0">
              <a:solidFill>
                <a:schemeClr val="tx2"/>
              </a:solidFill>
              <a:latin typeface="Almoni Tzar ML v5 AAA" panose="00000506000000000000" pitchFamily="50" charset="-79"/>
              <a:cs typeface="Almoni Tzar ML v5 AAA" panose="00000506000000000000" pitchFamily="50" charset="-79"/>
            </a:endParaRPr>
          </a:p>
        </p:txBody>
      </p:sp>
      <p:sp>
        <p:nvSpPr>
          <p:cNvPr id="21" name="TextBox 20">
            <a:extLst>
              <a:ext uri="{FF2B5EF4-FFF2-40B4-BE49-F238E27FC236}">
                <a16:creationId xmlns:a16="http://schemas.microsoft.com/office/drawing/2014/main" id="{49883948-059E-AC83-7001-5F74ECC78646}"/>
              </a:ext>
            </a:extLst>
          </p:cNvPr>
          <p:cNvSpPr txBox="1"/>
          <p:nvPr/>
        </p:nvSpPr>
        <p:spPr>
          <a:xfrm>
            <a:off x="609601" y="1199498"/>
            <a:ext cx="4285126" cy="738716"/>
          </a:xfrm>
          <a:prstGeom prst="rect">
            <a:avLst/>
          </a:prstGeom>
        </p:spPr>
        <p:txBody>
          <a:bodyPr vert="horz" wrap="square" lIns="0" tIns="0" rIns="0" bIns="0" rtlCol="0" anchor="t" anchorCtr="0">
            <a:noAutofit/>
          </a:bodyPr>
          <a:lstStyle/>
          <a:p>
            <a:pPr marL="342900" indent="-342900" algn="r" rtl="1">
              <a:spcAft>
                <a:spcPts val="600"/>
              </a:spcAft>
              <a:buAutoNum type="arabicPeriod"/>
            </a:pPr>
            <a:r>
              <a:rPr lang="he-IL" dirty="0">
                <a:solidFill>
                  <a:schemeClr val="bg1"/>
                </a:solidFill>
                <a:latin typeface="Almoni DL AAA" panose="020B0500000000020004" pitchFamily="34" charset="-79"/>
                <a:cs typeface="Almoni DL AAA" panose="020B0500000000020004" pitchFamily="34" charset="-79"/>
              </a:rPr>
              <a:t>ביצוע </a:t>
            </a:r>
            <a:r>
              <a:rPr lang="he-IL" b="1" dirty="0">
                <a:solidFill>
                  <a:schemeClr val="bg1"/>
                </a:solidFill>
                <a:latin typeface="Almoni DL AAA" panose="020B0500000000020004" pitchFamily="34" charset="-79"/>
                <a:cs typeface="Almoni DL AAA" panose="020B0500000000020004" pitchFamily="34" charset="-79"/>
              </a:rPr>
              <a:t>מפקד ומצבת נכסים </a:t>
            </a:r>
            <a:r>
              <a:rPr lang="he-IL" dirty="0">
                <a:solidFill>
                  <a:schemeClr val="bg1"/>
                </a:solidFill>
                <a:latin typeface="Almoni DL AAA" panose="020B0500000000020004" pitchFamily="34" charset="-79"/>
                <a:cs typeface="Almoni DL AAA" panose="020B0500000000020004" pitchFamily="34" charset="-79"/>
              </a:rPr>
              <a:t>לצורך הבחנה בין נכסים תפעוליים קריטיים לבין נכסים מיותרים ועודפים. </a:t>
            </a:r>
          </a:p>
          <a:p>
            <a:pPr marL="342900" indent="-342900" algn="r" rtl="1">
              <a:spcAft>
                <a:spcPts val="600"/>
              </a:spcAft>
              <a:buAutoNum type="arabicPeriod"/>
            </a:pPr>
            <a:r>
              <a:rPr lang="he-IL" dirty="0">
                <a:solidFill>
                  <a:schemeClr val="bg1"/>
                </a:solidFill>
                <a:latin typeface="Almoni DL AAA" panose="020B0500000000020004" pitchFamily="34" charset="-79"/>
                <a:cs typeface="Almoni DL AAA" panose="020B0500000000020004" pitchFamily="34" charset="-79"/>
              </a:rPr>
              <a:t>בחינת תזרים המזומנים ההיסטורי לצורך </a:t>
            </a:r>
            <a:r>
              <a:rPr lang="he-IL" b="1" dirty="0">
                <a:solidFill>
                  <a:schemeClr val="bg1"/>
                </a:solidFill>
                <a:latin typeface="Almoni DL AAA" panose="020B0500000000020004" pitchFamily="34" charset="-79"/>
                <a:cs typeface="Almoni DL AAA" panose="020B0500000000020004" pitchFamily="34" charset="-79"/>
              </a:rPr>
              <a:t>בחינת המצוקה הפיננסית</a:t>
            </a:r>
            <a:r>
              <a:rPr lang="he-IL" dirty="0">
                <a:solidFill>
                  <a:schemeClr val="bg1"/>
                </a:solidFill>
                <a:latin typeface="Almoni DL AAA" panose="020B0500000000020004" pitchFamily="34" charset="-79"/>
                <a:cs typeface="Almoni DL AAA" panose="020B0500000000020004" pitchFamily="34" charset="-79"/>
              </a:rPr>
              <a:t> שבו המלכ"ר נמצא. </a:t>
            </a:r>
          </a:p>
          <a:p>
            <a:pPr marL="342900" indent="-342900" algn="r" rtl="1">
              <a:spcAft>
                <a:spcPts val="600"/>
              </a:spcAft>
              <a:buAutoNum type="arabicPeriod"/>
            </a:pPr>
            <a:r>
              <a:rPr lang="he-IL" dirty="0">
                <a:solidFill>
                  <a:schemeClr val="bg1"/>
                </a:solidFill>
                <a:latin typeface="Almoni DL AAA" panose="020B0500000000020004" pitchFamily="34" charset="-79"/>
                <a:cs typeface="Almoni DL AAA" panose="020B0500000000020004" pitchFamily="34" charset="-79"/>
              </a:rPr>
              <a:t>בחינת הוצאות החברה לצורך הקטנה </a:t>
            </a:r>
            <a:r>
              <a:rPr lang="he-IL" b="1" dirty="0">
                <a:solidFill>
                  <a:schemeClr val="bg1"/>
                </a:solidFill>
                <a:latin typeface="Almoni DL AAA" panose="020B0500000000020004" pitchFamily="34" charset="-79"/>
                <a:cs typeface="Almoni DL AAA" panose="020B0500000000020004" pitchFamily="34" charset="-79"/>
              </a:rPr>
              <a:t>וצמצום של הוצאות עודפות ו/או מיותרות</a:t>
            </a:r>
            <a:r>
              <a:rPr lang="he-IL" dirty="0">
                <a:solidFill>
                  <a:schemeClr val="bg1"/>
                </a:solidFill>
                <a:latin typeface="Almoni DL AAA" panose="020B0500000000020004" pitchFamily="34" charset="-79"/>
                <a:cs typeface="Almoni DL AAA" panose="020B0500000000020004" pitchFamily="34" charset="-79"/>
              </a:rPr>
              <a:t>.</a:t>
            </a:r>
          </a:p>
          <a:p>
            <a:pPr marL="342900" indent="-342900" algn="r" rtl="1">
              <a:spcAft>
                <a:spcPts val="600"/>
              </a:spcAft>
              <a:buAutoNum type="arabicPeriod"/>
            </a:pPr>
            <a:r>
              <a:rPr lang="he-IL" b="1" dirty="0">
                <a:solidFill>
                  <a:schemeClr val="bg1"/>
                </a:solidFill>
                <a:latin typeface="Almoni DL AAA" panose="020B0500000000020004" pitchFamily="34" charset="-79"/>
                <a:cs typeface="Almoni DL AAA" panose="020B0500000000020004" pitchFamily="34" charset="-79"/>
              </a:rPr>
              <a:t>בחינת המבנה הארגוני </a:t>
            </a:r>
            <a:r>
              <a:rPr lang="he-IL" dirty="0">
                <a:solidFill>
                  <a:schemeClr val="bg1"/>
                </a:solidFill>
                <a:latin typeface="Almoni DL AAA" panose="020B0500000000020004" pitchFamily="34" charset="-79"/>
                <a:cs typeface="Almoni DL AAA" panose="020B0500000000020004" pitchFamily="34" charset="-79"/>
              </a:rPr>
              <a:t>של המלכ"ר לצורך בחינת משרות עודפות. </a:t>
            </a:r>
          </a:p>
          <a:p>
            <a:pPr marL="342900" indent="-342900" algn="r" rtl="1">
              <a:spcAft>
                <a:spcPts val="600"/>
              </a:spcAft>
              <a:buAutoNum type="arabicPeriod"/>
            </a:pPr>
            <a:r>
              <a:rPr lang="he-IL" dirty="0">
                <a:solidFill>
                  <a:schemeClr val="bg1"/>
                </a:solidFill>
                <a:latin typeface="Almoni DL AAA" panose="020B0500000000020004" pitchFamily="34" charset="-79"/>
                <a:cs typeface="Almoni DL AAA" panose="020B0500000000020004" pitchFamily="34" charset="-79"/>
              </a:rPr>
              <a:t>נושאי משרה: תגמול נושאי משרה, פוזיציות מיותרות במידה וקיימות.</a:t>
            </a:r>
          </a:p>
          <a:p>
            <a:pPr marL="342900" indent="-342900" algn="r" rtl="1">
              <a:spcAft>
                <a:spcPts val="600"/>
              </a:spcAft>
              <a:buAutoNum type="arabicPeriod"/>
            </a:pPr>
            <a:r>
              <a:rPr lang="he-IL" dirty="0">
                <a:solidFill>
                  <a:schemeClr val="bg1"/>
                </a:solidFill>
                <a:latin typeface="Almoni DL AAA" panose="020B0500000000020004" pitchFamily="34" charset="-79"/>
                <a:cs typeface="Almoni DL AAA" panose="020B0500000000020004" pitchFamily="34" charset="-79"/>
              </a:rPr>
              <a:t>גיבוש מתווה הסדר חובות עבר מול הנושים השונים (כינוס הנושים וניהול משא ומתן בנושא). </a:t>
            </a:r>
          </a:p>
          <a:p>
            <a:pPr marL="342900" indent="-342900" algn="r" rtl="1">
              <a:spcAft>
                <a:spcPts val="600"/>
              </a:spcAft>
              <a:buAutoNum type="arabicPeriod"/>
            </a:pPr>
            <a:r>
              <a:rPr lang="he-IL" dirty="0">
                <a:solidFill>
                  <a:schemeClr val="bg1"/>
                </a:solidFill>
                <a:latin typeface="Almoni DL AAA" panose="020B0500000000020004" pitchFamily="34" charset="-79"/>
                <a:cs typeface="Almoni DL AAA" panose="020B0500000000020004" pitchFamily="34" charset="-79"/>
              </a:rPr>
              <a:t>בחינת הכנסות המלכ"ר (דרייברים עיקריים, התחייבויות) וכיצד ניתן להגדילן.</a:t>
            </a:r>
          </a:p>
          <a:p>
            <a:pPr marL="342900" indent="-342900" algn="r" rtl="1">
              <a:spcAft>
                <a:spcPts val="600"/>
              </a:spcAft>
              <a:buAutoNum type="arabicPeriod"/>
            </a:pPr>
            <a:r>
              <a:rPr lang="he-IL" dirty="0">
                <a:solidFill>
                  <a:schemeClr val="bg1"/>
                </a:solidFill>
                <a:latin typeface="Almoni DL AAA" panose="020B0500000000020004" pitchFamily="34" charset="-79"/>
                <a:cs typeface="Almoni DL AAA" panose="020B0500000000020004" pitchFamily="34" charset="-79"/>
              </a:rPr>
              <a:t>בחינת רגולציה רלוונטית למלכ"ר והשפעתה.</a:t>
            </a:r>
          </a:p>
        </p:txBody>
      </p:sp>
      <p:sp>
        <p:nvSpPr>
          <p:cNvPr id="22" name="Shape 8">
            <a:extLst>
              <a:ext uri="{FF2B5EF4-FFF2-40B4-BE49-F238E27FC236}">
                <a16:creationId xmlns:a16="http://schemas.microsoft.com/office/drawing/2014/main" id="{005B07A2-FDEF-B7F8-B83F-C6E57E049977}"/>
              </a:ext>
            </a:extLst>
          </p:cNvPr>
          <p:cNvSpPr txBox="1">
            <a:spLocks/>
          </p:cNvSpPr>
          <p:nvPr/>
        </p:nvSpPr>
        <p:spPr>
          <a:xfrm>
            <a:off x="655041" y="6333672"/>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800" smtClean="0">
                <a:solidFill>
                  <a:schemeClr val="accent4"/>
                </a:solidFill>
                <a:latin typeface="Almoni Tzar ML v5 AAA" panose="00000506000000000000" pitchFamily="50" charset="-79"/>
                <a:ea typeface="Arial"/>
                <a:cs typeface="Almoni Tzar ML v5 AAA" panose="00000506000000000000" pitchFamily="50" charset="-79"/>
              </a:rPr>
              <a:pPr algn="r"/>
              <a:t>9</a:t>
            </a:fld>
            <a:endParaRPr lang="en-GB" sz="1800" dirty="0">
              <a:solidFill>
                <a:schemeClr val="accent4"/>
              </a:solidFill>
              <a:latin typeface="Almoni Tzar ML v5 AAA" panose="00000506000000000000" pitchFamily="50" charset="-79"/>
              <a:ea typeface="Arial"/>
              <a:cs typeface="Almoni Tzar ML v5 AAA" panose="00000506000000000000" pitchFamily="50" charset="-79"/>
            </a:endParaRPr>
          </a:p>
        </p:txBody>
      </p:sp>
      <p:cxnSp>
        <p:nvCxnSpPr>
          <p:cNvPr id="23" name="Straight Connector 22">
            <a:extLst>
              <a:ext uri="{FF2B5EF4-FFF2-40B4-BE49-F238E27FC236}">
                <a16:creationId xmlns:a16="http://schemas.microsoft.com/office/drawing/2014/main" id="{B0BCB485-1839-7F1A-3FA1-5D3730A3EBF9}"/>
              </a:ext>
            </a:extLst>
          </p:cNvPr>
          <p:cNvCxnSpPr/>
          <p:nvPr/>
        </p:nvCxnSpPr>
        <p:spPr>
          <a:xfrm>
            <a:off x="99631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951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ONTUSED" val="KPMGFONT"/>
  <p:tag name="CREATEDBY" val="Global PowerPoint Toolbar"/>
  <p:tag name="TOOLBARVERSION" val="5.30a"/>
  <p:tag name="TYPE" val="ScreenWide"/>
  <p:tag name="KEYWORD" val="SCREENWIDE"/>
  <p:tag name="TEMPLATEVERSION" val="17/07/2017 11:56:04"/>
</p:tagLst>
</file>

<file path=ppt/tags/tag1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heme/theme1.xml><?xml version="1.0" encoding="utf-8"?>
<a:theme xmlns:a="http://schemas.openxmlformats.org/drawingml/2006/main" name="5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KPMG Global Brand Refresh_Widescreen" id="{C2140D09-2037-40F7-A2F2-25A81DDF6C4B}" vid="{66156C46-C687-4B56-9D44-1F5BE2EA2B9D}"/>
    </a:ext>
  </a:extLst>
</a:theme>
</file>

<file path=ppt/theme/theme2.xml><?xml version="1.0" encoding="utf-8"?>
<a:theme xmlns:a="http://schemas.openxmlformats.org/drawingml/2006/main" name="6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KPMG Global Brand Refresh_Widescreen" id="{C2140D09-2037-40F7-A2F2-25A81DDF6C4B}" vid="{66156C46-C687-4B56-9D44-1F5BE2EA2B9D}"/>
    </a:ext>
  </a:extLst>
</a:theme>
</file>

<file path=ppt/theme/theme3.xml><?xml version="1.0" encoding="utf-8"?>
<a:theme xmlns:a="http://schemas.openxmlformats.org/drawingml/2006/main" name="7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KPMG Global Brand Refresh_Widescreen" id="{C2140D09-2037-40F7-A2F2-25A81DDF6C4B}" vid="{66156C46-C687-4B56-9D44-1F5BE2EA2B9D}"/>
    </a:ext>
  </a:extLst>
</a:theme>
</file>

<file path=ppt/theme/theme4.xml><?xml version="1.0" encoding="utf-8"?>
<a:theme xmlns:a="http://schemas.openxmlformats.org/drawingml/2006/main" name="8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KPMG Global Brand Refresh_Widescreen" id="{C2140D09-2037-40F7-A2F2-25A81DDF6C4B}" vid="{66156C46-C687-4B56-9D44-1F5BE2EA2B9D}"/>
    </a:ext>
  </a:extLst>
</a:theme>
</file>

<file path=ppt/theme/theme5.xml><?xml version="1.0" encoding="utf-8"?>
<a:theme xmlns:a="http://schemas.openxmlformats.org/drawingml/2006/main" name="9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60000"/>
            <a:lumOff val="40000"/>
          </a:schemeClr>
        </a:solidFill>
        <a:ln>
          <a:noFill/>
        </a:ln>
      </a:spPr>
      <a:bodyPr lIns="54610" tIns="54610" rIns="54610" bIns="54610" rtlCol="0" anchor="ctr"/>
      <a:lstStyle>
        <a:defPPr algn="ctr" rtl="1">
          <a:defRPr sz="2000" dirty="0">
            <a:solidFill>
              <a:schemeClr val="bg1"/>
            </a:solidFill>
            <a:latin typeface="Almoni DL AAA" panose="020B0500000000020004" pitchFamily="34" charset="-79"/>
            <a:cs typeface="Almoni DL AAA" panose="020B0500000000020004" pitchFamily="34" charset="-79"/>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KPMG Global Brand Refresh_Widescreen" id="{C2140D09-2037-40F7-A2F2-25A81DDF6C4B}" vid="{66156C46-C687-4B56-9D44-1F5BE2EA2B9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1 6 " ? > < p r o p e r t i e s   x m l n s = " h t t p : / / w w w . i m a n a g e . c o m / w o r k / x m l s c h e m a " >  
     < d o c u m e n t i d > A C T I V E ! 9 1 3 3 7 5 1 . 1 < / d o c u m e n t i d >  
     < s e n d e r i d > Y B E R E N S H T E I N < / s e n d e r i d >  
     < s e n d e r e m a i l > Y B E R E N S H T E I N @ k p m g . c o m < / s e n d e r e m a i l >  
     < l a s t m o d i f i e d > 2 0 2 3 - 0 6 - 2 0 T 2 3 : 3 0 : 2 8 . 0 0 0 0 0 0 0 + 0 3 : 0 0 < / l a s t m o d i f i e d >  
     < d a t a b a s e > A C T I V E < / d a t a b a s e >  
 < / p r o p e r t i e s > 
</file>

<file path=customXml/item3.xml><?xml version="1.0" encoding="utf-8"?>
<ct:contentTypeSchema xmlns:ct="http://schemas.microsoft.com/office/2006/metadata/contentType" xmlns:ma="http://schemas.microsoft.com/office/2006/metadata/properties/metaAttributes" ct:_="" ma:_="" ma:contentTypeName="Fresh document" ma:contentTypeID="0x01010036DF8ACB058DF9489700B19236AAD59400C842FEC451E5D8419AF2AF6F8A71B6C0" ma:contentTypeVersion="51" ma:contentTypeDescription="" ma:contentTypeScope="" ma:versionID="638b88f7fe1e7a8c220d435099bf166a">
  <xsd:schema xmlns:xsd="http://www.w3.org/2001/XMLSchema" xmlns:xs="http://www.w3.org/2001/XMLSchema" xmlns:p="http://schemas.microsoft.com/office/2006/metadata/properties" xmlns:ns1="d8c8c64a-9a68-4766-a71a-c0b412ebc8c8" xmlns:ns3="4ca9bab2-2aca-4fd9-9657-56a4c58137fc" xmlns:ns4="002dcd02-4f1c-4646-b65b-3c4cfb2e66c0" targetNamespace="http://schemas.microsoft.com/office/2006/metadata/properties" ma:root="true" ma:fieldsID="bd10874879f827be9286c5224af626fb" ns1:_="" ns3:_="" ns4:_="">
    <xsd:import namespace="d8c8c64a-9a68-4766-a71a-c0b412ebc8c8"/>
    <xsd:import namespace="4ca9bab2-2aca-4fd9-9657-56a4c58137fc"/>
    <xsd:import namespace="002dcd02-4f1c-4646-b65b-3c4cfb2e66c0"/>
    <xsd:element name="properties">
      <xsd:complexType>
        <xsd:sequence>
          <xsd:element name="documentManagement">
            <xsd:complexType>
              <xsd:all>
                <xsd:element ref="ns1:CandC_Tax_1TaxHTField" minOccurs="0"/>
                <xsd:element ref="ns1:CandC_Tax_2TaxHTField" minOccurs="0"/>
                <xsd:element ref="ns1:CandC_Tax_3TaxHTField" minOccurs="0"/>
                <xsd:element ref="ns1:CandC_Tax_4TaxHTField" minOccurs="0"/>
                <xsd:element ref="ns1:CandC_Tax_5TaxHTField" minOccurs="0"/>
                <xsd:element ref="ns1:CandC_Tax_6TaxHTField" minOccurs="0"/>
                <xsd:element ref="ns1:CandC_Tax_7TaxHTField" minOccurs="0"/>
                <xsd:element ref="ns1:CandC_Tax_8TaxHTField" minOccurs="0"/>
                <xsd:element ref="ns1:TaxCatchAll" minOccurs="0"/>
                <xsd:element ref="ns1:TaxCatchAllLabel" minOccurs="0"/>
                <xsd:element ref="ns1:CandC_Description" minOccurs="0"/>
                <xsd:element ref="ns1:CandC_Featured" minOccurs="0"/>
                <xsd:element ref="ns1:KPMG_ContentOwner" minOccurs="0"/>
                <xsd:element ref="ns1:KPMG_ContentPublisher" minOccurs="0"/>
                <xsd:element ref="ns1:CandC_Tax_AlliancesTaxHTField" minOccurs="0"/>
                <xsd:element ref="ns1:CandC_Tax_ToolsTaxHTField" minOccurs="0"/>
                <xsd:element ref="ns1:CandC_Tax_ESGTaxHTField" minOccurs="0"/>
                <xsd:element ref="ns1:CandC_Tax_InstanceTerms2TaxHTField" minOccurs="0"/>
                <xsd:element ref="ns1:CandC_Tax_InstanceTerms3TaxHTField" minOccurs="0"/>
                <xsd:element ref="ns1:CandC_Tax_InstanceTerms4TaxHTField" minOccurs="0"/>
                <xsd:element ref="ns1:CandC_Tax_InstanceTerms5TaxHTField" minOccurs="0"/>
                <xsd:element ref="ns3:CandC_PublishedExpirationDate" minOccurs="0"/>
                <xsd:element ref="ns4:MediaServiceMetadata" minOccurs="0"/>
                <xsd:element ref="ns4:MediaServiceFastMetadata" minOccurs="0"/>
                <xsd:element ref="ns4:MediaServiceAutoKeyPoints" minOccurs="0"/>
                <xsd:element ref="ns4:MediaServiceKeyPoints" minOccurs="0"/>
                <xsd:element ref="ns1:SharedWithUsers" minOccurs="0"/>
                <xsd:element ref="ns1:SharedWithDetails" minOccurs="0"/>
                <xsd:element ref="ns4:MediaServiceAutoTags" minOccurs="0"/>
                <xsd:element ref="ns4:MediaServiceGenerationTime" minOccurs="0"/>
                <xsd:element ref="ns4:MediaServiceEventHashCode" minOccurs="0"/>
                <xsd:element ref="ns1:KPMG_HideOISearch"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c8c64a-9a68-4766-a71a-c0b412ebc8c8" elementFormDefault="qualified">
    <xsd:import namespace="http://schemas.microsoft.com/office/2006/documentManagement/types"/>
    <xsd:import namespace="http://schemas.microsoft.com/office/infopath/2007/PartnerControls"/>
    <xsd:element name="CandC_Tax_1TaxHTField" ma:index="0" nillable="true" ma:taxonomy="true" ma:internalName="CandC_Tax_1TaxHTField" ma:taxonomyFieldName="CandC_Tax_1" ma:displayName="Language" ma:default="5;#עברית|f51a8800-b5ec-4ed7-82f2-1f7fd53fcff3" ma:fieldId="{f0f184d7-0b9b-444f-94bc-10343587c733}" ma:taxonomyMulti="true" ma:sspId="8883d318-f35c-4577-94aa-4c8e836d27a7" ma:termSetId="aa1b4afb-456e-4f4a-9afb-eef4fc5d62b8" ma:anchorId="00000000-0000-0000-0000-000000000000" ma:open="false" ma:isKeyword="false">
      <xsd:complexType>
        <xsd:sequence>
          <xsd:element ref="pc:Terms" minOccurs="0" maxOccurs="1"/>
        </xsd:sequence>
      </xsd:complexType>
    </xsd:element>
    <xsd:element name="CandC_Tax_2TaxHTField" ma:index="1" nillable="true" ma:taxonomy="true" ma:internalName="CandC_Tax_2TaxHTField" ma:taxonomyFieldName="CandC_Tax_2" ma:displayName="Service, Function, Capabilities" ma:default="1;#שיווק וצמיחה|217568d8-012f-44f0-a444-12dd70081859;#2;#מנהלה|d7428dfa-5e21-4293-8295-966a2627b45d" ma:fieldId="{6454b680-6f34-4f01-97ca-34334082f070}" ma:taxonomyMulti="true" ma:sspId="8883d318-f35c-4577-94aa-4c8e836d27a7" ma:termSetId="4ea90518-9b01-4b6e-be61-97f2aef0d98d" ma:anchorId="00000000-0000-0000-0000-000000000000" ma:open="false" ma:isKeyword="false">
      <xsd:complexType>
        <xsd:sequence>
          <xsd:element ref="pc:Terms" minOccurs="0" maxOccurs="1"/>
        </xsd:sequence>
      </xsd:complexType>
    </xsd:element>
    <xsd:element name="CandC_Tax_3TaxHTField" ma:index="2" nillable="true" ma:taxonomy="true" ma:internalName="CandC_Tax_3TaxHTField" ma:taxonomyFieldName="CandC_Tax_3" ma:displayName="Industry, Sector, Market" ma:default="" ma:fieldId="{759fb41c-e9f4-4f8d-a428-53bd45fa9de8}" ma:taxonomyMulti="true" ma:sspId="8883d318-f35c-4577-94aa-4c8e836d27a7" ma:termSetId="2fae7ed0-fe0c-42ee-a7c1-dbc975ad2e0d" ma:anchorId="00000000-0000-0000-0000-000000000000" ma:open="false" ma:isKeyword="false">
      <xsd:complexType>
        <xsd:sequence>
          <xsd:element ref="pc:Terms" minOccurs="0" maxOccurs="1"/>
        </xsd:sequence>
      </xsd:complexType>
    </xsd:element>
    <xsd:element name="CandC_Tax_4TaxHTField" ma:index="3" nillable="true" ma:taxonomy="true" ma:internalName="CandC_Tax_4TaxHTField" ma:taxonomyFieldName="CandC_Tax_4" ma:displayName="Audience" ma:default="12;#All|fb31e08c-f821-474d-989e-26ab04154b44" ma:fieldId="{7884c4a6-666a-4c96-8d95-b481dcac504b}" ma:taxonomyMulti="true" ma:sspId="8883d318-f35c-4577-94aa-4c8e836d27a7" ma:termSetId="1b9c86d2-8056-4ad3-91ab-8a8ea6c530f9" ma:anchorId="00000000-0000-0000-0000-000000000000" ma:open="false" ma:isKeyword="false">
      <xsd:complexType>
        <xsd:sequence>
          <xsd:element ref="pc:Terms" minOccurs="0" maxOccurs="1"/>
        </xsd:sequence>
      </xsd:complexType>
    </xsd:element>
    <xsd:element name="CandC_Tax_5TaxHTField" ma:index="4" nillable="true" ma:taxonomy="true" ma:internalName="CandC_Tax_5TaxHTField" ma:taxonomyFieldName="CandC_Tax_5" ma:displayName="Location" ma:default="3;#ישראל|0b18743c-f859-4285-a627-26762860b4f7;#6;#תל אביב|944bb4e1-757a-4d5e-9165-452f1727486c" ma:fieldId="{8ec7b074-a3be-4541-acc0-5ffdcce0b2ed}" ma:taxonomyMulti="true" ma:sspId="8883d318-f35c-4577-94aa-4c8e836d27a7" ma:termSetId="1d071486-f35b-4e90-90c4-450534f2efab" ma:anchorId="00000000-0000-0000-0000-000000000000" ma:open="false" ma:isKeyword="false">
      <xsd:complexType>
        <xsd:sequence>
          <xsd:element ref="pc:Terms" minOccurs="0" maxOccurs="1"/>
        </xsd:sequence>
      </xsd:complexType>
    </xsd:element>
    <xsd:element name="CandC_Tax_6TaxHTField" ma:index="5" nillable="true" ma:taxonomy="true" ma:internalName="CandC_Tax_6TaxHTField" ma:taxonomyFieldName="CandC_Tax_6" ma:displayName="Content Category" ma:default="" ma:fieldId="{265a5956-1c57-4a67-958f-c252aefd9f60}" ma:taxonomyMulti="true" ma:sspId="8883d318-f35c-4577-94aa-4c8e836d27a7" ma:termSetId="df78c9a3-4a2f-4476-8339-2be893705a0b" ma:anchorId="00000000-0000-0000-0000-000000000000" ma:open="false" ma:isKeyword="false">
      <xsd:complexType>
        <xsd:sequence>
          <xsd:element ref="pc:Terms" minOccurs="0" maxOccurs="1"/>
        </xsd:sequence>
      </xsd:complexType>
    </xsd:element>
    <xsd:element name="CandC_Tax_7TaxHTField" ma:index="6" nillable="true" ma:taxonomy="true" ma:internalName="CandC_Tax_7TaxHTField" ma:taxonomyFieldName="CandC_Tax_7" ma:displayName="Topic" ma:default="" ma:fieldId="{95b187bc-b8e0-4cc3-9d90-48d038784e6d}" ma:taxonomyMulti="true" ma:sspId="8883d318-f35c-4577-94aa-4c8e836d27a7" ma:termSetId="a1998098-8547-4045-8f15-1c65e8817480" ma:anchorId="00000000-0000-0000-0000-000000000000" ma:open="true" ma:isKeyword="false">
      <xsd:complexType>
        <xsd:sequence>
          <xsd:element ref="pc:Terms" minOccurs="0" maxOccurs="1"/>
        </xsd:sequence>
      </xsd:complexType>
    </xsd:element>
    <xsd:element name="CandC_Tax_8TaxHTField" ma:index="7" nillable="true" ma:taxonomy="true" ma:internalName="CandC_Tax_8TaxHTField" ma:taxonomyFieldName="CandC_Tax_8" ma:displayName="Instance Terms" ma:default="" ma:fieldId="{36cccf54-ed80-4bef-98cb-ca575c7ad017}" ma:taxonomyMulti="true" ma:sspId="8883d318-f35c-4577-94aa-4c8e836d27a7" ma:termSetId="349a3e12-893d-4c2f-b3a7-63e34460b62d" ma:anchorId="00000000-0000-0000-0000-000000000000" ma:open="true" ma:isKeyword="false">
      <xsd:complexType>
        <xsd:sequence>
          <xsd:element ref="pc:Terms" minOccurs="0" maxOccurs="1"/>
        </xsd:sequence>
      </xsd:complexType>
    </xsd:element>
    <xsd:element name="TaxCatchAll" ma:index="8" nillable="true" ma:displayName="Taxonomy Catch All Column" ma:hidden="true" ma:list="{a667f218-d4ee-4e01-9d71-156427f687bb}" ma:internalName="TaxCatchAll" ma:showField="CatchAllData" ma:web="d8c8c64a-9a68-4766-a71a-c0b412ebc8c8">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a667f218-d4ee-4e01-9d71-156427f687bb}" ma:internalName="TaxCatchAllLabel" ma:readOnly="true" ma:showField="CatchAllDataLabel" ma:web="d8c8c64a-9a68-4766-a71a-c0b412ebc8c8">
      <xsd:complexType>
        <xsd:complexContent>
          <xsd:extension base="dms:MultiChoiceLookup">
            <xsd:sequence>
              <xsd:element name="Value" type="dms:Lookup" maxOccurs="unbounded" minOccurs="0" nillable="true"/>
            </xsd:sequence>
          </xsd:extension>
        </xsd:complexContent>
      </xsd:complexType>
    </xsd:element>
    <xsd:element name="CandC_Description" ma:index="18" nillable="true" ma:displayName="Short description" ma:internalName="CandC_Description">
      <xsd:simpleType>
        <xsd:restriction base="dms:Note">
          <xsd:maxLength value="255"/>
        </xsd:restriction>
      </xsd:simpleType>
    </xsd:element>
    <xsd:element name="CandC_Featured" ma:index="19" nillable="true" ma:displayName="Featured" ma:default="0" ma:internalName="CandC_Featured">
      <xsd:simpleType>
        <xsd:restriction base="dms:Boolean"/>
      </xsd:simpleType>
    </xsd:element>
    <xsd:element name="KPMG_ContentOwner" ma:index="20" nillable="true" ma:displayName="Content Owner" ma:list="UserInfo" ma:SharePointGroup="0" ma:internalName="KPMG_Conten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PMG_ContentPublisher" ma:index="21" nillable="true" ma:displayName="Content Publisher" ma:list="UserInfo" ma:SharePointGroup="0" ma:internalName="KPMG_ContentPublish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ndC_Tax_AlliancesTaxHTField" ma:index="22" nillable="true" ma:taxonomy="true" ma:internalName="CandC_Tax_AlliancesTaxHTField" ma:taxonomyFieldName="CandC_Tax_Alliances" ma:displayName="Alliances" ma:fieldId="{1be088cb-7bac-4855-a73d-992713405f0b}" ma:taxonomyMulti="true" ma:sspId="8883d318-f35c-4577-94aa-4c8e836d27a7" ma:termSetId="8a5225dd-9ee8-45d2-843c-3aa1ab4b7fb2" ma:anchorId="00000000-0000-0000-0000-000000000000" ma:open="false" ma:isKeyword="false">
      <xsd:complexType>
        <xsd:sequence>
          <xsd:element ref="pc:Terms" minOccurs="0" maxOccurs="1"/>
        </xsd:sequence>
      </xsd:complexType>
    </xsd:element>
    <xsd:element name="CandC_Tax_ToolsTaxHTField" ma:index="23" nillable="true" ma:taxonomy="true" ma:internalName="CandC_Tax_ToolsTaxHTField" ma:taxonomyFieldName="CandC_Tax_Tools" ma:displayName="Tools" ma:fieldId="{bdbe8a50-be70-42dd-b2c0-c98c59453458}" ma:taxonomyMulti="true" ma:sspId="8883d318-f35c-4577-94aa-4c8e836d27a7" ma:termSetId="d04b8914-92ac-4407-b7fb-8aa9441478d0" ma:anchorId="00000000-0000-0000-0000-000000000000" ma:open="false" ma:isKeyword="false">
      <xsd:complexType>
        <xsd:sequence>
          <xsd:element ref="pc:Terms" minOccurs="0" maxOccurs="1"/>
        </xsd:sequence>
      </xsd:complexType>
    </xsd:element>
    <xsd:element name="CandC_Tax_ESGTaxHTField" ma:index="24" nillable="true" ma:taxonomy="true" ma:internalName="CandC_Tax_ESGTaxHTField" ma:taxonomyFieldName="CandC_Tax_ESG" ma:displayName="ESG" ma:fieldId="{855f24c8-b79c-42f0-9ae7-806313b57463}" ma:taxonomyMulti="true" ma:sspId="8883d318-f35c-4577-94aa-4c8e836d27a7" ma:termSetId="f302de17-86f6-4e88-9322-a45f896a0fe1" ma:anchorId="00000000-0000-0000-0000-000000000000" ma:open="false" ma:isKeyword="false">
      <xsd:complexType>
        <xsd:sequence>
          <xsd:element ref="pc:Terms" minOccurs="0" maxOccurs="1"/>
        </xsd:sequence>
      </xsd:complexType>
    </xsd:element>
    <xsd:element name="CandC_Tax_InstanceTerms2TaxHTField" ma:index="25" nillable="true" ma:taxonomy="true" ma:internalName="CandC_Tax_InstanceTerms2TaxHTField" ma:taxonomyFieldName="CandC_Tax_InstanceTerms2" ma:displayName="Instance Terms 2" ma:fieldId="{80f92f3b-0d77-4486-ae67-ca5d55bd3704}" ma:taxonomyMulti="true" ma:sspId="8883d318-f35c-4577-94aa-4c8e836d27a7" ma:termSetId="5ae932b2-ec4c-45d1-be8e-975973148ec6" ma:anchorId="00000000-0000-0000-0000-000000000000" ma:open="false" ma:isKeyword="false">
      <xsd:complexType>
        <xsd:sequence>
          <xsd:element ref="pc:Terms" minOccurs="0" maxOccurs="1"/>
        </xsd:sequence>
      </xsd:complexType>
    </xsd:element>
    <xsd:element name="CandC_Tax_InstanceTerms3TaxHTField" ma:index="26" nillable="true" ma:taxonomy="true" ma:internalName="CandC_Tax_InstanceTerms3TaxHTField" ma:taxonomyFieldName="CandC_Tax_InstanceTerms3" ma:displayName="Instance Terms 3" ma:fieldId="{090766fa-c6ab-43be-9914-b473d1fd9404}" ma:taxonomyMulti="true" ma:sspId="8883d318-f35c-4577-94aa-4c8e836d27a7" ma:termSetId="7d3c6ffb-2d83-41b4-a383-cc8359ff92a9" ma:anchorId="00000000-0000-0000-0000-000000000000" ma:open="false" ma:isKeyword="false">
      <xsd:complexType>
        <xsd:sequence>
          <xsd:element ref="pc:Terms" minOccurs="0" maxOccurs="1"/>
        </xsd:sequence>
      </xsd:complexType>
    </xsd:element>
    <xsd:element name="CandC_Tax_InstanceTerms4TaxHTField" ma:index="27" nillable="true" ma:taxonomy="true" ma:internalName="CandC_Tax_InstanceTerms4TaxHTField" ma:taxonomyFieldName="CandC_Tax_InstanceTerms4" ma:displayName="Instance Terms 4" ma:fieldId="{2cce7a73-8bbe-495a-a971-570b5eb38693}" ma:taxonomyMulti="true" ma:sspId="8883d318-f35c-4577-94aa-4c8e836d27a7" ma:termSetId="045c37d0-128c-4f3a-b033-2098e516b94e" ma:anchorId="00000000-0000-0000-0000-000000000000" ma:open="false" ma:isKeyword="false">
      <xsd:complexType>
        <xsd:sequence>
          <xsd:element ref="pc:Terms" minOccurs="0" maxOccurs="1"/>
        </xsd:sequence>
      </xsd:complexType>
    </xsd:element>
    <xsd:element name="CandC_Tax_InstanceTerms5TaxHTField" ma:index="28" nillable="true" ma:taxonomy="true" ma:internalName="CandC_Tax_InstanceTerms5TaxHTField" ma:taxonomyFieldName="CandC_Tax_InstanceTerms5" ma:displayName="Instance Terms 5" ma:fieldId="{30402be3-323c-4a38-a036-b56f0aaa4492}" ma:taxonomyMulti="true" ma:sspId="8883d318-f35c-4577-94aa-4c8e836d27a7" ma:termSetId="d2f38066-c208-44a0-90b2-23604729859d" ma:anchorId="00000000-0000-0000-0000-000000000000" ma:open="false" ma:isKeyword="false">
      <xsd:complexType>
        <xsd:sequence>
          <xsd:element ref="pc:Terms" minOccurs="0" maxOccurs="1"/>
        </xsd:sequence>
      </xsd:complexType>
    </xsd:element>
    <xsd:element name="SharedWithUsers" ma:index="49"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0" nillable="true" ma:displayName="משותף עם פרטים" ma:internalName="SharedWithDetails" ma:readOnly="true">
      <xsd:simpleType>
        <xsd:restriction base="dms:Note">
          <xsd:maxLength value="255"/>
        </xsd:restriction>
      </xsd:simpleType>
    </xsd:element>
    <xsd:element name="KPMG_HideOISearch" ma:index="54" nillable="true" ma:displayName="Hide from OI Search" ma:default="0" ma:internalName="KPMG_HideOISearch">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ca9bab2-2aca-4fd9-9657-56a4c58137fc" elementFormDefault="qualified">
    <xsd:import namespace="http://schemas.microsoft.com/office/2006/documentManagement/types"/>
    <xsd:import namespace="http://schemas.microsoft.com/office/infopath/2007/PartnerControls"/>
    <xsd:element name="CandC_PublishedExpirationDate" ma:index="37" nillable="true" ma:displayName="Expiration date" ma:description="The date from which to stop pushing this content to users" ma:format="DateOnly" ma:internalName="CandC_PublishedExpiration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02dcd02-4f1c-4646-b65b-3c4cfb2e66c0" elementFormDefault="qualified">
    <xsd:import namespace="http://schemas.microsoft.com/office/2006/documentManagement/types"/>
    <xsd:import namespace="http://schemas.microsoft.com/office/infopath/2007/PartnerControls"/>
    <xsd:element name="MediaServiceMetadata" ma:index="45" nillable="true" ma:displayName="MediaServiceMetadata" ma:hidden="true" ma:internalName="MediaServiceMetadata" ma:readOnly="true">
      <xsd:simpleType>
        <xsd:restriction base="dms:Note"/>
      </xsd:simpleType>
    </xsd:element>
    <xsd:element name="MediaServiceFastMetadata" ma:index="46" nillable="true" ma:displayName="MediaServiceFastMetadata" ma:hidden="true" ma:internalName="MediaServiceFastMetadata" ma:readOnly="true">
      <xsd:simpleType>
        <xsd:restriction base="dms:Note"/>
      </xsd:simpleType>
    </xsd:element>
    <xsd:element name="MediaServiceAutoKeyPoints" ma:index="47" nillable="true" ma:displayName="MediaServiceAutoKeyPoints" ma:hidden="true" ma:internalName="MediaServiceAutoKeyPoints" ma:readOnly="true">
      <xsd:simpleType>
        <xsd:restriction base="dms:Note"/>
      </xsd:simpleType>
    </xsd:element>
    <xsd:element name="MediaServiceKeyPoints" ma:index="48" nillable="true" ma:displayName="KeyPoints" ma:internalName="MediaServiceKeyPoints" ma:readOnly="true">
      <xsd:simpleType>
        <xsd:restriction base="dms:Note">
          <xsd:maxLength value="255"/>
        </xsd:restriction>
      </xsd:simpleType>
    </xsd:element>
    <xsd:element name="MediaServiceAutoTags" ma:index="51" nillable="true" ma:displayName="Tags" ma:internalName="MediaServiceAutoTags" ma:readOnly="true">
      <xsd:simpleType>
        <xsd:restriction base="dms:Text"/>
      </xsd:simpleType>
    </xsd:element>
    <xsd:element name="MediaServiceGenerationTime" ma:index="52" nillable="true" ma:displayName="MediaServiceGenerationTime" ma:hidden="true" ma:internalName="MediaServiceGenerationTime" ma:readOnly="true">
      <xsd:simpleType>
        <xsd:restriction base="dms:Text"/>
      </xsd:simpleType>
    </xsd:element>
    <xsd:element name="MediaServiceEventHashCode" ma:index="53" nillable="true" ma:displayName="MediaServiceEventHashCode" ma:hidden="true" ma:internalName="MediaServiceEventHashCode" ma:readOnly="true">
      <xsd:simpleType>
        <xsd:restriction base="dms:Text"/>
      </xsd:simpleType>
    </xsd:element>
    <xsd:element name="MediaServiceDateTaken" ma:index="55" nillable="true" ma:displayName="MediaServiceDateTaken" ma:hidden="true" ma:internalName="MediaServiceDateTaken" ma:readOnly="true">
      <xsd:simpleType>
        <xsd:restriction base="dms:Text"/>
      </xsd:simpleType>
    </xsd:element>
    <xsd:element name="MediaLengthInSeconds" ma:index="5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2" ma:displayName="סוג תוכן"/>
        <xsd:element ref="dc:title" minOccurs="0" maxOccurs="1" ma:index="38"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CandC_Featured xmlns="d8c8c64a-9a68-4766-a71a-c0b412ebc8c8">false</CandC_Featured>
    <KPMG_ContentPublisher xmlns="d8c8c64a-9a68-4766-a71a-c0b412ebc8c8">
      <UserInfo>
        <DisplayName/>
        <AccountId xsi:nil="true"/>
        <AccountType/>
      </UserInfo>
    </KPMG_ContentPublisher>
    <CandC_Tax_8TaxHTField xmlns="d8c8c64a-9a68-4766-a71a-c0b412ebc8c8">
      <Terms xmlns="http://schemas.microsoft.com/office/infopath/2007/PartnerControls"/>
    </CandC_Tax_8TaxHTField>
    <CandC_Tax_InstanceTerms3TaxHTField xmlns="d8c8c64a-9a68-4766-a71a-c0b412ebc8c8">
      <Terms xmlns="http://schemas.microsoft.com/office/infopath/2007/PartnerControls"/>
    </CandC_Tax_InstanceTerms3TaxHTField>
    <CandC_PublishedExpirationDate xmlns="4ca9bab2-2aca-4fd9-9657-56a4c58137fc" xsi:nil="true"/>
    <CandC_Description xmlns="d8c8c64a-9a68-4766-a71a-c0b412ebc8c8" xsi:nil="true"/>
    <TaxCatchAll xmlns="d8c8c64a-9a68-4766-a71a-c0b412ebc8c8">
      <Value>12</Value>
      <Value>6</Value>
      <Value>5</Value>
      <Value>3</Value>
      <Value>2</Value>
      <Value>1</Value>
    </TaxCatchAll>
    <KPMG_ContentOwner xmlns="d8c8c64a-9a68-4766-a71a-c0b412ebc8c8">
      <UserInfo>
        <DisplayName/>
        <AccountId xsi:nil="true"/>
        <AccountType/>
      </UserInfo>
    </KPMG_ContentOwner>
    <KPMG_HideOISearch xmlns="d8c8c64a-9a68-4766-a71a-c0b412ebc8c8">false</KPMG_HideOISearch>
    <CandC_Tax_InstanceTerms4TaxHTField xmlns="d8c8c64a-9a68-4766-a71a-c0b412ebc8c8">
      <Terms xmlns="http://schemas.microsoft.com/office/infopath/2007/PartnerControls"/>
    </CandC_Tax_InstanceTerms4TaxHTField>
    <CandC_Tax_1TaxHTField xmlns="d8c8c64a-9a68-4766-a71a-c0b412ebc8c8">
      <Terms xmlns="http://schemas.microsoft.com/office/infopath/2007/PartnerControls">
        <TermInfo xmlns="http://schemas.microsoft.com/office/infopath/2007/PartnerControls">
          <TermName xmlns="http://schemas.microsoft.com/office/infopath/2007/PartnerControls">עברית</TermName>
          <TermId xmlns="http://schemas.microsoft.com/office/infopath/2007/PartnerControls">f51a8800-b5ec-4ed7-82f2-1f7fd53fcff3</TermId>
        </TermInfo>
      </Terms>
    </CandC_Tax_1TaxHTField>
    <CandC_Tax_3TaxHTField xmlns="d8c8c64a-9a68-4766-a71a-c0b412ebc8c8">
      <Terms xmlns="http://schemas.microsoft.com/office/infopath/2007/PartnerControls"/>
    </CandC_Tax_3TaxHTField>
    <CandC_Tax_2TaxHTField xmlns="d8c8c64a-9a68-4766-a71a-c0b412ebc8c8">
      <Terms xmlns="http://schemas.microsoft.com/office/infopath/2007/PartnerControls">
        <TermInfo xmlns="http://schemas.microsoft.com/office/infopath/2007/PartnerControls">
          <TermName xmlns="http://schemas.microsoft.com/office/infopath/2007/PartnerControls">שיווק וצמיחה</TermName>
          <TermId xmlns="http://schemas.microsoft.com/office/infopath/2007/PartnerControls">217568d8-012f-44f0-a444-12dd70081859</TermId>
        </TermInfo>
        <TermInfo xmlns="http://schemas.microsoft.com/office/infopath/2007/PartnerControls">
          <TermName xmlns="http://schemas.microsoft.com/office/infopath/2007/PartnerControls">מנהלה</TermName>
          <TermId xmlns="http://schemas.microsoft.com/office/infopath/2007/PartnerControls">d7428dfa-5e21-4293-8295-966a2627b45d</TermId>
        </TermInfo>
      </Terms>
    </CandC_Tax_2TaxHTField>
    <CandC_Tax_ESGTaxHTField xmlns="d8c8c64a-9a68-4766-a71a-c0b412ebc8c8">
      <Terms xmlns="http://schemas.microsoft.com/office/infopath/2007/PartnerControls"/>
    </CandC_Tax_ESGTaxHTField>
    <CandC_Tax_InstanceTerms5TaxHTField xmlns="d8c8c64a-9a68-4766-a71a-c0b412ebc8c8">
      <Terms xmlns="http://schemas.microsoft.com/office/infopath/2007/PartnerControls"/>
    </CandC_Tax_InstanceTerms5TaxHTField>
    <CandC_Tax_5TaxHTField xmlns="d8c8c64a-9a68-4766-a71a-c0b412ebc8c8">
      <Terms xmlns="http://schemas.microsoft.com/office/infopath/2007/PartnerControls">
        <TermInfo xmlns="http://schemas.microsoft.com/office/infopath/2007/PartnerControls">
          <TermName xmlns="http://schemas.microsoft.com/office/infopath/2007/PartnerControls">ישראל</TermName>
          <TermId xmlns="http://schemas.microsoft.com/office/infopath/2007/PartnerControls">0b18743c-f859-4285-a627-26762860b4f7</TermId>
        </TermInfo>
        <TermInfo xmlns="http://schemas.microsoft.com/office/infopath/2007/PartnerControls">
          <TermName xmlns="http://schemas.microsoft.com/office/infopath/2007/PartnerControls">תל אביב</TermName>
          <TermId xmlns="http://schemas.microsoft.com/office/infopath/2007/PartnerControls">944bb4e1-757a-4d5e-9165-452f1727486c</TermId>
        </TermInfo>
      </Terms>
    </CandC_Tax_5TaxHTField>
    <CandC_Tax_4TaxHTField xmlns="d8c8c64a-9a68-4766-a71a-c0b412ebc8c8">
      <Terms xmlns="http://schemas.microsoft.com/office/infopath/2007/PartnerControls">
        <TermInfo xmlns="http://schemas.microsoft.com/office/infopath/2007/PartnerControls">
          <TermName xmlns="http://schemas.microsoft.com/office/infopath/2007/PartnerControls">All</TermName>
          <TermId xmlns="http://schemas.microsoft.com/office/infopath/2007/PartnerControls">fb31e08c-f821-474d-989e-26ab04154b44</TermId>
        </TermInfo>
      </Terms>
    </CandC_Tax_4TaxHTField>
    <CandC_Tax_AlliancesTaxHTField xmlns="d8c8c64a-9a68-4766-a71a-c0b412ebc8c8">
      <Terms xmlns="http://schemas.microsoft.com/office/infopath/2007/PartnerControls"/>
    </CandC_Tax_AlliancesTaxHTField>
    <CandC_Tax_ToolsTaxHTField xmlns="d8c8c64a-9a68-4766-a71a-c0b412ebc8c8">
      <Terms xmlns="http://schemas.microsoft.com/office/infopath/2007/PartnerControls"/>
    </CandC_Tax_ToolsTaxHTField>
    <CandC_Tax_7TaxHTField xmlns="d8c8c64a-9a68-4766-a71a-c0b412ebc8c8">
      <Terms xmlns="http://schemas.microsoft.com/office/infopath/2007/PartnerControls"/>
    </CandC_Tax_7TaxHTField>
    <CandC_Tax_6TaxHTField xmlns="d8c8c64a-9a68-4766-a71a-c0b412ebc8c8">
      <Terms xmlns="http://schemas.microsoft.com/office/infopath/2007/PartnerControls"/>
    </CandC_Tax_6TaxHTField>
    <CandC_Tax_InstanceTerms2TaxHTField xmlns="d8c8c64a-9a68-4766-a71a-c0b412ebc8c8">
      <Terms xmlns="http://schemas.microsoft.com/office/infopath/2007/PartnerControls"/>
    </CandC_Tax_InstanceTerms2TaxHTField>
  </documentManagement>
</p:properties>
</file>

<file path=customXml/itemProps1.xml><?xml version="1.0" encoding="utf-8"?>
<ds:datastoreItem xmlns:ds="http://schemas.openxmlformats.org/officeDocument/2006/customXml" ds:itemID="{D527EA63-EC57-442E-B176-E937B3F86770}">
  <ds:schemaRefs>
    <ds:schemaRef ds:uri="http://schemas.microsoft.com/sharepoint/v3/contenttype/forms"/>
  </ds:schemaRefs>
</ds:datastoreItem>
</file>

<file path=customXml/itemProps2.xml><?xml version="1.0" encoding="utf-8"?>
<ds:datastoreItem xmlns:ds="http://schemas.openxmlformats.org/officeDocument/2006/customXml" ds:itemID="{53CFCCDE-4517-45F5-89EB-B767F0517542}">
  <ds:schemaRefs>
    <ds:schemaRef ds:uri="http://www.imanage.com/work/xmlschema"/>
  </ds:schemaRefs>
</ds:datastoreItem>
</file>

<file path=customXml/itemProps3.xml><?xml version="1.0" encoding="utf-8"?>
<ds:datastoreItem xmlns:ds="http://schemas.openxmlformats.org/officeDocument/2006/customXml" ds:itemID="{D4B943F2-88DB-49F1-A07A-6E540752A5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c8c64a-9a68-4766-a71a-c0b412ebc8c8"/>
    <ds:schemaRef ds:uri="4ca9bab2-2aca-4fd9-9657-56a4c58137fc"/>
    <ds:schemaRef ds:uri="002dcd02-4f1c-4646-b65b-3c4cfb2e6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7E13E30-1011-48FA-B5BE-841F01B2CD58}">
  <ds:schemaRefs>
    <ds:schemaRef ds:uri="http://schemas.openxmlformats.org/package/2006/metadata/core-properties"/>
    <ds:schemaRef ds:uri="4ca9bab2-2aca-4fd9-9657-56a4c58137fc"/>
    <ds:schemaRef ds:uri="http://purl.org/dc/dcmitype/"/>
    <ds:schemaRef ds:uri="http://purl.org/dc/terms/"/>
    <ds:schemaRef ds:uri="d8c8c64a-9a68-4766-a71a-c0b412ebc8c8"/>
    <ds:schemaRef ds:uri="http://schemas.microsoft.com/office/2006/metadata/properties"/>
    <ds:schemaRef ds:uri="http://purl.org/dc/elements/1.1/"/>
    <ds:schemaRef ds:uri="http://www.w3.org/XML/1998/namespace"/>
    <ds:schemaRef ds:uri="http://schemas.microsoft.com/office/2006/documentManagement/types"/>
    <ds:schemaRef ds:uri="http://schemas.microsoft.com/office/infopath/2007/PartnerControls"/>
    <ds:schemaRef ds:uri="002dcd02-4f1c-4646-b65b-3c4cfb2e66c0"/>
  </ds:schemaRefs>
</ds:datastoreItem>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emplate>KPMG Global Brand Refresh_Widescreen</Template>
  <TotalTime>36502</TotalTime>
  <Words>1932</Words>
  <Application>Microsoft Office PowerPoint</Application>
  <PresentationFormat>Widescreen</PresentationFormat>
  <Paragraphs>234</Paragraphs>
  <Slides>16</Slides>
  <Notes>6</Notes>
  <HiddenSlides>5</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16</vt:i4>
      </vt:variant>
    </vt:vector>
  </HeadingPairs>
  <TitlesOfParts>
    <vt:vector size="29" baseType="lpstr">
      <vt:lpstr>KPMG Bold</vt:lpstr>
      <vt:lpstr>Almoni DL AAA</vt:lpstr>
      <vt:lpstr>Almoni DL AAA Regular</vt:lpstr>
      <vt:lpstr>AlmoniDLAAA-Black</vt:lpstr>
      <vt:lpstr>Almoni Tzar ML v5 AAA</vt:lpstr>
      <vt:lpstr>Almoni DL AAA Light</vt:lpstr>
      <vt:lpstr>Univers for KPMG</vt:lpstr>
      <vt:lpstr>Arial</vt:lpstr>
      <vt:lpstr>5_KPMG Widescreen [16:9] Feb 2022</vt:lpstr>
      <vt:lpstr>6_KPMG Widescreen [16:9] Feb 2022</vt:lpstr>
      <vt:lpstr>7_KPMG Widescreen [16:9] Feb 2022</vt:lpstr>
      <vt:lpstr>8_KPMG Widescreen [16:9] Feb 2022</vt:lpstr>
      <vt:lpstr>9_KPMG Widescreen [16:9] Feb 2022</vt:lpstr>
      <vt:lpstr>PowerPoint Presentation</vt:lpstr>
      <vt:lpstr>אירועים ביטחוניים ומשברים בישראל ב-20 שנים האחרונות</vt:lpstr>
      <vt:lpstr>איך מתמודדים עם משברים?</vt:lpstr>
      <vt:lpstr>תקורה מתרומות</vt:lpstr>
      <vt:lpstr>קרן לחירום – הפרשה תקציבית מראש </vt:lpstr>
      <vt:lpstr>מודל בסיסי להערכת היקף קרן החירום</vt:lpstr>
      <vt:lpstr>מתיחת הון חוזר</vt:lpstr>
      <vt:lpstr>האם תמחיר ההעמסות והתקורה עדכני? </vt:lpstr>
      <vt:lpstr>תוכנית הבראה</vt:lpstr>
      <vt:lpstr>סיכום</vt:lpstr>
      <vt:lpstr>PowerPoint Presentation</vt:lpstr>
      <vt:lpstr>מי אנחנו?</vt:lpstr>
      <vt:lpstr>מי אנחנו?</vt:lpstr>
      <vt:lpstr>ניסיון עם מאות מוסדות וגופים ציבוריים, משרדי ממשלה ומוניציפליים</vt:lpstr>
      <vt:lpstr>מיקי זכאי</vt:lpstr>
      <vt:lpstr>מירי יוסקוביץ</vt:lpstr>
    </vt:vector>
  </TitlesOfParts>
  <Company>KPMG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טמפלייט מצגת עברית.pptx</dc:title>
  <dc:creator>White, Catherine</dc:creator>
  <cp:lastModifiedBy>Zackay, Michael</cp:lastModifiedBy>
  <cp:revision>1433</cp:revision>
  <dcterms:created xsi:type="dcterms:W3CDTF">2022-05-03T12:25:34Z</dcterms:created>
  <dcterms:modified xsi:type="dcterms:W3CDTF">2023-12-20T11:28:18Z</dcterms:modified>
  <cp:category>KPMG Public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0x01010036DF8ACB058DF9489700B19236AAD59400C842FEC451E5D8419AF2AF6F8A71B6C0</vt:lpwstr>
  </property>
  <property fmtid="{D5CDD505-2E9C-101B-9397-08002B2CF9AE}" pid="3" name="CandC_Tax_InstanceTerms4">
    <vt:lpwstr/>
  </property>
  <property fmtid="{D5CDD505-2E9C-101B-9397-08002B2CF9AE}" pid="4" name="CandC_Tax_4">
    <vt:lpwstr>12;#All|fb31e08c-f821-474d-989e-26ab04154b44</vt:lpwstr>
  </property>
  <property fmtid="{D5CDD505-2E9C-101B-9397-08002B2CF9AE}" pid="5" name="CandC_Tax_2">
    <vt:lpwstr>1;#שיווק וצמיחה|217568d8-012f-44f0-a444-12dd70081859;#2;#מנהלה|d7428dfa-5e21-4293-8295-966a2627b45d</vt:lpwstr>
  </property>
  <property fmtid="{D5CDD505-2E9C-101B-9397-08002B2CF9AE}" pid="6" name="CandC_Tax_InstanceTerms5">
    <vt:lpwstr/>
  </property>
  <property fmtid="{D5CDD505-2E9C-101B-9397-08002B2CF9AE}" pid="7" name="CandC_Tax_7">
    <vt:lpwstr/>
  </property>
  <property fmtid="{D5CDD505-2E9C-101B-9397-08002B2CF9AE}" pid="8" name="CandC_Tax_Tools">
    <vt:lpwstr/>
  </property>
  <property fmtid="{D5CDD505-2E9C-101B-9397-08002B2CF9AE}" pid="9" name="CandC_Tax_5">
    <vt:lpwstr>3;#ישראל|0b18743c-f859-4285-a627-26762860b4f7;#6;#תל אביב|944bb4e1-757a-4d5e-9165-452f1727486c</vt:lpwstr>
  </property>
  <property fmtid="{D5CDD505-2E9C-101B-9397-08002B2CF9AE}" pid="10" name="CandC_Tax_InstanceTerms3">
    <vt:lpwstr/>
  </property>
  <property fmtid="{D5CDD505-2E9C-101B-9397-08002B2CF9AE}" pid="11" name="CandC_Tax_8">
    <vt:lpwstr/>
  </property>
  <property fmtid="{D5CDD505-2E9C-101B-9397-08002B2CF9AE}" pid="12" name="CandC_Tax_3">
    <vt:lpwstr/>
  </property>
  <property fmtid="{D5CDD505-2E9C-101B-9397-08002B2CF9AE}" pid="13" name="CandC_Tax_6">
    <vt:lpwstr/>
  </property>
  <property fmtid="{D5CDD505-2E9C-101B-9397-08002B2CF9AE}" pid="14" name="CandC_Tax_1">
    <vt:lpwstr>5;#עברית|f51a8800-b5ec-4ed7-82f2-1f7fd53fcff3</vt:lpwstr>
  </property>
  <property fmtid="{D5CDD505-2E9C-101B-9397-08002B2CF9AE}" pid="15" name="CandC_Tax_Alliances">
    <vt:lpwstr/>
  </property>
  <property fmtid="{D5CDD505-2E9C-101B-9397-08002B2CF9AE}" pid="16" name="CandC_Tax_ESG">
    <vt:lpwstr/>
  </property>
  <property fmtid="{D5CDD505-2E9C-101B-9397-08002B2CF9AE}" pid="17" name="CandC_Tax_InstanceTerms2">
    <vt:lpwstr/>
  </property>
</Properties>
</file>